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5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6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7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8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9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10.xml" ContentType="application/vnd.openxmlformats-officedocument.theme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11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12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theme/theme13.xml" ContentType="application/vnd.openxmlformats-officedocument.theme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theme/theme15.xml" ContentType="application/vnd.openxmlformats-officedocument.theme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16.xml" ContentType="application/vnd.openxmlformats-officedocument.theme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17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theme/theme18.xml" ContentType="application/vnd.openxmlformats-officedocument.theme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theme/theme19.xml" ContentType="application/vnd.openxmlformats-officedocument.theme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theme/theme20.xml" ContentType="application/vnd.openxmlformats-officedocument.theme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theme/theme21.xml" ContentType="application/vnd.openxmlformats-officedocument.theme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theme/theme22.xml" ContentType="application/vnd.openxmlformats-officedocument.theme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theme/theme23.xml" ContentType="application/vnd.openxmlformats-officedocument.theme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theme/theme24.xml" ContentType="application/vnd.openxmlformats-officedocument.theme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theme/theme25.xml" ContentType="application/vnd.openxmlformats-officedocument.theme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theme/theme26.xml" ContentType="application/vnd.openxmlformats-officedocument.theme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theme/theme27.xml" ContentType="application/vnd.openxmlformats-officedocument.theme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theme/theme28.xml" ContentType="application/vnd.openxmlformats-officedocument.theme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theme/theme29.xml" ContentType="application/vnd.openxmlformats-officedocument.theme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theme/theme30.xml" ContentType="application/vnd.openxmlformats-officedocument.theme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theme/theme31.xml" ContentType="application/vnd.openxmlformats-officedocument.theme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  <p:sldMasterId id="2147483765" r:id="rId2"/>
    <p:sldMasterId id="2147483810" r:id="rId3"/>
    <p:sldMasterId id="2147483849" r:id="rId4"/>
    <p:sldMasterId id="2147483882" r:id="rId5"/>
    <p:sldMasterId id="2147483915" r:id="rId6"/>
    <p:sldMasterId id="2147483952" r:id="rId7"/>
    <p:sldMasterId id="2147483989" r:id="rId8"/>
    <p:sldMasterId id="2147484027" r:id="rId9"/>
    <p:sldMasterId id="2147484065" r:id="rId10"/>
    <p:sldMasterId id="2147484098" r:id="rId11"/>
    <p:sldMasterId id="2147484137" r:id="rId12"/>
    <p:sldMasterId id="2147484169" r:id="rId13"/>
    <p:sldMasterId id="2147484210" r:id="rId14"/>
    <p:sldMasterId id="2147484245" r:id="rId15"/>
    <p:sldMasterId id="2147484288" r:id="rId16"/>
    <p:sldMasterId id="2147484320" r:id="rId17"/>
    <p:sldMasterId id="2147484359" r:id="rId18"/>
    <p:sldMasterId id="2147484410" r:id="rId19"/>
    <p:sldMasterId id="2147484490" r:id="rId20"/>
    <p:sldMasterId id="2147484532" r:id="rId21"/>
    <p:sldMasterId id="2147484568" r:id="rId22"/>
    <p:sldMasterId id="2147484601" r:id="rId23"/>
    <p:sldMasterId id="2147484651" r:id="rId24"/>
    <p:sldMasterId id="2147484687" r:id="rId25"/>
    <p:sldMasterId id="2147484720" r:id="rId26"/>
    <p:sldMasterId id="2147484757" r:id="rId27"/>
    <p:sldMasterId id="2147484789" r:id="rId28"/>
    <p:sldMasterId id="2147484797" r:id="rId29"/>
    <p:sldMasterId id="2147484839" r:id="rId30"/>
    <p:sldMasterId id="2147484855" r:id="rId31"/>
    <p:sldMasterId id="2147484888" r:id="rId32"/>
  </p:sldMasterIdLst>
  <p:notesMasterIdLst>
    <p:notesMasterId r:id="rId47"/>
  </p:notesMasterIdLst>
  <p:handoutMasterIdLst>
    <p:handoutMasterId r:id="rId48"/>
  </p:handoutMasterIdLst>
  <p:sldIdLst>
    <p:sldId id="2142533079" r:id="rId33"/>
    <p:sldId id="2142533894" r:id="rId34"/>
    <p:sldId id="2142532067" r:id="rId35"/>
    <p:sldId id="2142533758" r:id="rId36"/>
    <p:sldId id="2142533896" r:id="rId37"/>
    <p:sldId id="2142533897" r:id="rId38"/>
    <p:sldId id="2142533898" r:id="rId39"/>
    <p:sldId id="2142533900" r:id="rId40"/>
    <p:sldId id="2142533901" r:id="rId41"/>
    <p:sldId id="2142533902" r:id="rId42"/>
    <p:sldId id="2142532077" r:id="rId43"/>
    <p:sldId id="141169343" r:id="rId44"/>
    <p:sldId id="2142532047" r:id="rId45"/>
    <p:sldId id="21425338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40" userDrawn="1">
          <p15:clr>
            <a:srgbClr val="A4A3A4"/>
          </p15:clr>
        </p15:guide>
        <p15:guide id="5" orient="horz" pos="240" userDrawn="1">
          <p15:clr>
            <a:srgbClr val="A4A3A4"/>
          </p15:clr>
        </p15:guide>
        <p15:guide id="7" orient="horz" pos="2096" userDrawn="1">
          <p15:clr>
            <a:srgbClr val="A4A3A4"/>
          </p15:clr>
        </p15:guide>
        <p15:guide id="8" pos="6956" userDrawn="1">
          <p15:clr>
            <a:srgbClr val="A4A3A4"/>
          </p15:clr>
        </p15:guide>
        <p15:guide id="9" pos="67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abrina Lynch" initials="" lastIdx="1" clrIdx="6"/>
  <p:cmAuthor id="1" name="Marc Thaler" initials="MT" lastIdx="10" clrIdx="0"/>
  <p:cmAuthor id="2" name="Craig Walker" initials="CW" lastIdx="29" clrIdx="1"/>
  <p:cmAuthor id="3" name="Microsoft Office User" initials="MOU" lastIdx="4" clrIdx="2"/>
  <p:cmAuthor id="4" name="Sabrina Lynch" initials="SL" lastIdx="106" clrIdx="3"/>
  <p:cmAuthor id="5" name="Rachel Katz" initials="RK" lastIdx="23" clrIdx="4"/>
  <p:cmAuthor id="6" name="Charlie Pearson" initials="CP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B050"/>
    <a:srgbClr val="0062FF"/>
    <a:srgbClr val="94CDFF"/>
    <a:srgbClr val="CAE6FF"/>
    <a:srgbClr val="39A9ED"/>
    <a:srgbClr val="F4F6F7"/>
    <a:srgbClr val="14171A"/>
    <a:srgbClr val="43E0D0"/>
    <a:srgbClr val="3F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2925" autoAdjust="0"/>
  </p:normalViewPr>
  <p:slideViewPr>
    <p:cSldViewPr snapToGrid="0" snapToObjects="1">
      <p:cViewPr varScale="1">
        <p:scale>
          <a:sx n="114" d="100"/>
          <a:sy n="114" d="100"/>
        </p:scale>
        <p:origin x="1576" y="176"/>
      </p:cViewPr>
      <p:guideLst>
        <p:guide pos="504"/>
        <p:guide orient="horz" pos="2160"/>
        <p:guide pos="3840"/>
        <p:guide pos="240"/>
        <p:guide orient="horz" pos="240"/>
        <p:guide orient="horz" pos="2096"/>
        <p:guide pos="6956"/>
        <p:guide pos="6733"/>
      </p:guideLst>
    </p:cSldViewPr>
  </p:slideViewPr>
  <p:outlineViewPr>
    <p:cViewPr>
      <p:scale>
        <a:sx n="90" d="100"/>
        <a:sy n="9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4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2.xml"/><Relationship Id="rId42" Type="http://schemas.openxmlformats.org/officeDocument/2006/relationships/slide" Target="slides/slide1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5.xml"/><Relationship Id="rId40" Type="http://schemas.openxmlformats.org/officeDocument/2006/relationships/slide" Target="slides/slide8.xml"/><Relationship Id="rId45" Type="http://schemas.openxmlformats.org/officeDocument/2006/relationships/slide" Target="slides/slide13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2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3.xml"/><Relationship Id="rId43" Type="http://schemas.openxmlformats.org/officeDocument/2006/relationships/slide" Target="slides/slide11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46" Type="http://schemas.openxmlformats.org/officeDocument/2006/relationships/slide" Target="slides/slide14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4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DC5B9-C08F-6F46-AEA5-7BC82AFFE588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3D6F8-CDD7-444F-86D6-A9088FAF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1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329E7-2E7A-F949-B656-6FDC2177F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Problems: lack of end-to-end application visibility, and security control. Security handled at runtime by detect and react. Production impact – availability, resiliency. Velocity impact.</a:t>
            </a:r>
          </a:p>
          <a:p>
            <a:endParaRPr lang="en-US" sz="1400" dirty="0"/>
          </a:p>
          <a:p>
            <a:r>
              <a:rPr lang="en-US" sz="1400" dirty="0"/>
              <a:t>Limited in the problems we look at. For instance, we are missing checking the connections between the components, i.e. looking at single image.</a:t>
            </a:r>
          </a:p>
          <a:p>
            <a:r>
              <a:rPr lang="en-US" sz="1400" dirty="0"/>
              <a:t>Second, security and compliance is still a detect and react/remediate process, which leads to problems with resiliency of the application.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974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+mn-ea"/>
                <a:cs typeface="Arial" panose="020B0503050203000203" pitchFamily="34" charset="0"/>
                <a:sym typeface="IBM Plex Sans"/>
              </a:rPr>
              <a:pPr marL="0" marR="0" lvl="0" indent="0" algn="r" defTabSz="10974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+mn-ea"/>
              <a:cs typeface="Arial" panose="020B0503050203000203" pitchFamily="34" charset="0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94287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2.xml"/></Relationships>
</file>

<file path=ppt/slideLayouts/_rels/slideLayout1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2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4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2.emf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0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9.png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1.xml"/></Relationships>
</file>

<file path=ppt/slideLayouts/_rels/slideLayout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4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4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4.xml"/></Relationships>
</file>

<file path=ppt/slideLayouts/_rels/slideLayout8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5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5.xml"/></Relationships>
</file>

<file path=ppt/slideLayouts/_rels/slideLayout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6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8.xml"/></Relationships>
</file>

<file path=ppt/slideLayouts/_rels/slideLayout9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8.xml"/></Relationships>
</file>

<file path=ppt/slideLayouts/_rels/slideLayout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8.xml"/></Relationships>
</file>

<file path=ppt/slideLayouts/_rels/slideLayout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9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1.xml"/></Relationships>
</file>

<file path=ppt/slideLayouts/_rels/slideLayout9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8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8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5634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 Light" panose="020B04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2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2806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4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1051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6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638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44192"/>
      </p:ext>
    </p:extLst>
  </p:cSld>
  <p:clrMapOvr>
    <a:masterClrMapping/>
  </p:clrMapOvr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1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60110" y="6472889"/>
            <a:ext cx="91108" cy="864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>
              <a:defRPr>
                <a:latin typeface="IBM Plex Sans Light" panose="020B0403050203000203" pitchFamily="34" charset="0"/>
              </a:defRPr>
            </a:lvl1pPr>
          </a:lstStyle>
          <a:p>
            <a:pPr algn="l">
              <a:buClr>
                <a:srgbClr val="696969"/>
              </a:buClr>
              <a:buSzPct val="25000"/>
            </a:pPr>
            <a:fld id="{00000000-1234-1234-1234-123412341234}" type="slidenum">
              <a:rPr lang="en-US" sz="600" smtClean="0">
                <a:solidFill>
                  <a:srgbClr val="696969"/>
                </a:solidFill>
                <a:ea typeface="Arial"/>
                <a:cs typeface="Arial"/>
                <a:sym typeface="Arial"/>
              </a:rPr>
              <a:pPr algn="l">
                <a:buClr>
                  <a:srgbClr val="696969"/>
                </a:buClr>
                <a:buSzPct val="25000"/>
              </a:pPr>
              <a:t>‹#›</a:t>
            </a:fld>
            <a:endParaRPr lang="en-US" sz="600" dirty="0">
              <a:solidFill>
                <a:srgbClr val="696969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145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410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40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60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609265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609265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427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29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544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93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154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992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78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058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544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953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6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5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0255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435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39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04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19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4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465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52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12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8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8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705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965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InnerCircle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839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1860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818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12777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2820134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38962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91835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095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046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2231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70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532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99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736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06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944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5972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32098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5994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4797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67936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73758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5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49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012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071629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660165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1996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516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80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908335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6542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651592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48790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716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88432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415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8242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804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516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906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5992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160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4531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69160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5879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273338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305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1754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8423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9048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3456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8823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8200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007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5444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8138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6034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26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8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065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3970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305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21300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86918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8144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215851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0719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525807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80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48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27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714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7779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870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71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4193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5323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7131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05115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7145043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43309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08273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7008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2167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6245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69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87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59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4927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0214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886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28550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6402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992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694855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85557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13136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1159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667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4593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95642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916779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46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3639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029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9084043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5338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83327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931621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5800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56068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0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7053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28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03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3144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0360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324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05163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135245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257968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54698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9895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633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5488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8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8016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989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3353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69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3070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89876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358088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068613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80764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41650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22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3004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3510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104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5869681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924756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01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5408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7499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89308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0447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4555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296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5290641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492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79576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960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7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19295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074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8037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9101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61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0397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7548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269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909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3965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7246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878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9450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0789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5568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1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083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1366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1027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591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1102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449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2672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1657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196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0430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3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48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38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1740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8485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8130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005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280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0753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0827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2431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8985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84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24116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99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210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53912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3464470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590412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94005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19050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2985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1031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19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1511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4626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0600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9922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9263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4186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016873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103330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687656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500339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0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38032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39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6039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47462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413723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0231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854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0954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225191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4375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80967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8191349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10452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5265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1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6230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335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0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803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4185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4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048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899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1873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80877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2395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655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19845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9713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2840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9484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3805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11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3125-ADCA-B644-B5DA-44E5618556CF}"/>
              </a:ext>
            </a:extLst>
          </p:cNvPr>
          <p:cNvSpPr/>
          <p:nvPr userDrawn="1"/>
        </p:nvSpPr>
        <p:spPr bwMode="auto">
          <a:xfrm>
            <a:off x="10261600" y="0"/>
            <a:ext cx="19304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133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9628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7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9204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465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528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75501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3473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6964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5523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4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212000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51458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1056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27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687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4156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6812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7055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484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0610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66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972995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93271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768342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32006232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6161909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85247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6231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397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054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4452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943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68050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3566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66263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77689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32562159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90742365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3112736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2097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0468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8063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5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13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8297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292960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9702199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78198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15928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993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29277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091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336636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732402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06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465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373501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555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6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174326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8607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58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81613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625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0307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906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57299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2150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831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1037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68015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984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9226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7329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9263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370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767617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7622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4458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292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3840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720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1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3344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2373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67118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80096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022497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794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3364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61961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53683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10443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996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8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47510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2488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  <a:cs typeface="Arial" charset="0"/>
              </a:rPr>
              <a:pPr defTabSz="914377">
                <a:defRPr/>
              </a:pPr>
              <a:t>‹#›</a:t>
            </a:fld>
            <a:endParaRPr lang="en-US" dirty="0">
              <a:solidFill>
                <a:srgbClr val="000E5E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36045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3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31810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64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8814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27848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13303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55733865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40478296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3103143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154528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39225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87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26371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31689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735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2179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8763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595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735551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3408768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269434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060448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688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682945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534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93818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1576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2409288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99166349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6623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80959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09246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565813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02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81204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60828522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581388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13535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00144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DOC ID / Month XX,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66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E5E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62380754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" y="0"/>
            <a:ext cx="12190809" cy="6858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8390" y="292269"/>
            <a:ext cx="1048812" cy="266531"/>
          </a:xfrm>
          <a:prstGeom prst="rect">
            <a:avLst/>
          </a:prstGeom>
        </p:spPr>
      </p:pic>
      <p:sp>
        <p:nvSpPr>
          <p:cNvPr id="11" name="Footer Placeholder 1"/>
          <p:cNvSpPr txBox="1">
            <a:spLocks/>
          </p:cNvSpPr>
          <p:nvPr userDrawn="1"/>
        </p:nvSpPr>
        <p:spPr>
          <a:xfrm>
            <a:off x="10827033" y="764836"/>
            <a:ext cx="1288471" cy="9193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Digital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Event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Experience</a:t>
            </a:r>
            <a:endParaRPr lang="en-US" sz="1600" b="1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96222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671C606-EB24-444E-96BC-D1FF1CA6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6"/>
            <a:ext cx="8558784" cy="44319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09814C-BD6F-7B4F-99EB-A6B0FBC1FD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223F-87FC-004F-996F-0CFD3D9A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087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90140-43FB-C24F-880C-B8BE35F1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AF293-D3D4-B243-84D1-DE7B389A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E4B97-1B1D-344D-983F-A995E840D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5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 algn="ctr"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631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54178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46428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1512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239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939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59897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29988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4717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03482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74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908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59308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59088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1290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26643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82144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8634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38596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85028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74665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7222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95657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5217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4327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3636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16228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6484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4782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40269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437458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4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675945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© 2019 IBM Corporation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2617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55790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1303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20443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668931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9871444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77899989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095796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56943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281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14811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380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34348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7018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21100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56730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2253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9374849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9076315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8820793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21242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95057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55085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1399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88233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2901082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27871829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00894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87281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46282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5024027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45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73726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75548346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8648006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88247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980885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08402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57756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/ © 2019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6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67690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36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362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1661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6559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261649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7072406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3501230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42522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82812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621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9703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2077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381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6876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99856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4672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24922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29081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5450389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5705192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6593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215306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930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734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11111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51906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4015043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7194576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47051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21904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682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62185123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49292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63485611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98571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412537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845824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5257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081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3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06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1E8D83F-BCB1-D445-A34C-6F50632776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1502" y="2095501"/>
            <a:ext cx="11017249" cy="4159251"/>
          </a:xfrm>
          <a:prstGeom prst="rect">
            <a:avLst/>
          </a:prstGeom>
        </p:spPr>
        <p:txBody>
          <a:bodyPr lIns="0" tIns="0" rIns="0" bIns="0"/>
          <a:lstStyle>
            <a:lvl1pPr>
              <a:defRPr sz="2333"/>
            </a:lvl1pPr>
            <a:lvl2pPr>
              <a:defRPr sz="2333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212713-07F0-E94C-AC00-39F829815C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502" y="603253"/>
            <a:ext cx="11017249" cy="1492249"/>
          </a:xfrm>
          <a:prstGeom prst="rect">
            <a:avLst/>
          </a:prstGeom>
        </p:spPr>
        <p:txBody>
          <a:bodyPr lIns="0" tIns="0" rIns="0" bIns="0"/>
          <a:lstStyle>
            <a:lvl1pPr>
              <a:defRPr sz="3333"/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3C23A7-9840-864E-A994-592EAB9B521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34067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7" y="5755362"/>
            <a:ext cx="914400" cy="8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4087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47692449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02250031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1074107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6980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38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590141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84637036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14363524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77636421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7888052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2901214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589813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6509261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3199196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082113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64862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910689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6770775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11778082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1902176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9666970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417904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77494572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4576684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094639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4187716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65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26231627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9493262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0925636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6922684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3258613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0341304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38568618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95124152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47060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186176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41" y="2098345"/>
            <a:ext cx="2182368" cy="20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3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412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962025"/>
            <a:ext cx="11934827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6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7F6E-B638-884E-ADA3-4DB99DF0B931}"/>
              </a:ext>
            </a:extLst>
          </p:cNvPr>
          <p:cNvSpPr txBox="1"/>
          <p:nvPr userDrawn="1"/>
        </p:nvSpPr>
        <p:spPr>
          <a:xfrm>
            <a:off x="304800" y="6309361"/>
            <a:ext cx="3694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chemeClr val="bg2"/>
                </a:solidFill>
              </a:rPr>
              <a:t>Watson Financial Crimes Insight</a:t>
            </a:r>
          </a:p>
        </p:txBody>
      </p:sp>
    </p:spTree>
    <p:extLst>
      <p:ext uri="{BB962C8B-B14F-4D97-AF65-F5344CB8AC3E}">
        <p14:creationId xmlns:p14="http://schemas.microsoft.com/office/powerpoint/2010/main" val="4243128250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hree columns)"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92608" y="1658112"/>
            <a:ext cx="5510784" cy="4336288"/>
          </a:xfrm>
        </p:spPr>
        <p:txBody>
          <a:bodyPr rIns="228600"/>
          <a:lstStyle>
            <a:lvl1pPr>
              <a:spcBef>
                <a:spcPts val="800"/>
              </a:spcBef>
              <a:defRPr sz="1867"/>
            </a:lvl1pPr>
            <a:lvl2pPr>
              <a:spcBef>
                <a:spcPts val="800"/>
              </a:spcBef>
              <a:defRPr sz="1867"/>
            </a:lvl2pPr>
            <a:lvl3pPr>
              <a:spcBef>
                <a:spcPts val="800"/>
              </a:spcBef>
              <a:defRPr sz="1867"/>
            </a:lvl3pPr>
            <a:lvl4pPr>
              <a:spcBef>
                <a:spcPts val="800"/>
              </a:spcBef>
              <a:defRPr sz="1867"/>
            </a:lvl4pPr>
            <a:lvl5pPr>
              <a:spcBef>
                <a:spcPts val="800"/>
              </a:spcBef>
              <a:defRPr sz="1867"/>
            </a:lvl5pPr>
          </a:lstStyle>
          <a:p>
            <a:pPr lvl="0"/>
            <a:r>
              <a:rPr lang="en-US" dirty="0"/>
              <a:t>As we approach the climax, we need to contextualize IBM within the customer's world. Build trust and make an impact by crafting a short statement or claim, low on superlatives but high on outcomes.(Arial Regular 24pt, max character with bullet points 199, without bullet points 580)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2DC1DD7-C34D-3F4F-BC6F-98AE5B964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EAD3F49-1527-664E-A9BB-F4DFCA493D4B}" type="datetime3">
              <a:rPr lang="en-US" smtClean="0"/>
              <a:pPr/>
              <a:t>22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3993932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8" y="5752825"/>
            <a:ext cx="914399" cy="8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67641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9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69DA1A2-46FE-0143-BAA3-B8834980A67C}" type="datetime3">
              <a:rPr lang="en-US" smtClean="0"/>
              <a:pPr/>
              <a:t>22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4378986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Image -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"/>
          <p:cNvSpPr/>
          <p:nvPr/>
        </p:nvSpPr>
        <p:spPr>
          <a:xfrm>
            <a:off x="-29218" y="-4630"/>
            <a:ext cx="3854396" cy="68672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354">
              <a:defRPr sz="3400" b="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700" dirty="0"/>
          </a:p>
        </p:txBody>
      </p:sp>
      <p:sp>
        <p:nvSpPr>
          <p:cNvPr id="275" name="SECTION NAME  /…"/>
          <p:cNvSpPr txBox="1">
            <a:spLocks noGrp="1"/>
          </p:cNvSpPr>
          <p:nvPr>
            <p:ph type="body" sz="quarter" idx="13"/>
          </p:nvPr>
        </p:nvSpPr>
        <p:spPr>
          <a:xfrm>
            <a:off x="401310" y="393968"/>
            <a:ext cx="5680399" cy="1231104"/>
          </a:xfrm>
          <a:prstGeom prst="rect">
            <a:avLst/>
          </a:prstGeom>
        </p:spPr>
        <p:txBody>
          <a:bodyPr wrap="none" lIns="121919" tIns="121919" rIns="121919" bIns="121919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267" b="1">
                <a:solidFill>
                  <a:srgbClr val="FFFFFF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Click to edit Master text styles</a:t>
            </a:r>
          </a:p>
          <a:p>
            <a:pPr marL="0" lvl="1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Second level</a:t>
            </a:r>
          </a:p>
        </p:txBody>
      </p:sp>
      <p:sp>
        <p:nvSpPr>
          <p:cNvPr id="276" name="Place image(s) here…"/>
          <p:cNvSpPr txBox="1">
            <a:spLocks noGrp="1"/>
          </p:cNvSpPr>
          <p:nvPr>
            <p:ph type="body" sz="quarter" idx="14"/>
          </p:nvPr>
        </p:nvSpPr>
        <p:spPr>
          <a:xfrm>
            <a:off x="5130029" y="2571752"/>
            <a:ext cx="5778771" cy="923329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3333">
                <a:solidFill>
                  <a:srgbClr val="D5D5D5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Click to edit Master text styles</a:t>
            </a:r>
          </a:p>
          <a:p>
            <a:pPr marL="0" lvl="1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Second level</a:t>
            </a:r>
          </a:p>
        </p:txBody>
      </p:sp>
      <p:sp>
        <p:nvSpPr>
          <p:cNvPr id="277" name="Page content goes here. Page content goes here. Page content goes here."/>
          <p:cNvSpPr txBox="1">
            <a:spLocks noGrp="1"/>
          </p:cNvSpPr>
          <p:nvPr>
            <p:ph type="body" sz="quarter" idx="15"/>
          </p:nvPr>
        </p:nvSpPr>
        <p:spPr>
          <a:xfrm>
            <a:off x="420063" y="1512631"/>
            <a:ext cx="2972635" cy="5746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0596" y="6540500"/>
            <a:ext cx="244459" cy="2359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944792"/>
      </p:ext>
    </p:extLst>
  </p:cSld>
  <p:clrMapOvr>
    <a:masterClrMapping/>
  </p:clrMapOvr>
  <p:transition spd="med"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89145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25387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6192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200748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8546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183340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499241839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435347749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264919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57079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0345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3065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12696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5677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13637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60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268577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19087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595670903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3898064577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040439133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993064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67099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92729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45301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49849030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8556071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1469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57208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63926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33397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6239557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4807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25964072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69415219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833112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004490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11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E14CB98-BF13-8347-AAD6-F6B228FF0F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13112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820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21517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2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6533" y="601435"/>
            <a:ext cx="1837268" cy="9071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621051" y="739427"/>
            <a:ext cx="1585767" cy="311151"/>
          </a:xfrm>
          <a:prstGeom prst="rect">
            <a:avLst/>
          </a:prstGeom>
        </p:spPr>
        <p:txBody>
          <a:bodyPr>
            <a:normAutofit/>
          </a:bodyPr>
          <a:lstStyle>
            <a:lvl1pPr indent="84665" defTabSz="2439098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588435" y="1292078"/>
            <a:ext cx="4432300" cy="1046780"/>
          </a:xfrm>
          <a:prstGeom prst="rect">
            <a:avLst/>
          </a:prstGeom>
        </p:spPr>
        <p:txBody>
          <a:bodyPr>
            <a:normAutofit/>
          </a:bodyPr>
          <a:lstStyle>
            <a:lvl1pPr defTabSz="1100639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11471853" y="6398993"/>
            <a:ext cx="293372" cy="222251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84665" defTabSz="2439098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7079" y="6405345"/>
            <a:ext cx="209551" cy="209551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100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defTabSz="1218956"/>
            <a:fld id="{86CB4B4D-7CA3-9044-876B-883B54F8677D}" type="slidenum">
              <a:rPr lang="en-US" smtClean="0"/>
              <a:pPr defTabSz="1218956"/>
              <a:t>‹#›</a:t>
            </a:fld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F89A813-C2BE-4141-B070-8883BB3E9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8"/>
            <a:ext cx="10002085" cy="15446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pPr defTabSz="1218956"/>
            <a:r>
              <a:rPr lang="en-US" b="1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18852"/>
      </p:ext>
    </p:extLst>
  </p:cSld>
  <p:clrMapOvr>
    <a:masterClrMapping/>
  </p:clrMapOvr>
  <p:transition spd="med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9655-ED8A-FB47-961D-B9B55203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1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72E26-53D0-964E-AA0F-46B326415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4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2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6183-8600-6C4C-B9C0-321177AB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94D5-9EF0-1D42-A242-CD255E43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5C58-F1AE-8546-A0B6-531310A4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14323B1D-18FC-CF4F-A750-97ACDDE14C36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4555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7B7E-3086-E54A-9F6F-F375452E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4089-51B3-2B43-A52A-81D5F4C9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2B62E-A365-BD42-B1AF-9D31678A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AA4F-4A60-C247-B3FB-C3E59D74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A3C0-36F4-4340-B3E8-D10EB144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9B1D91F3-7FA4-A846-923F-84A24F3561A5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60891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301" y="540364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0062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4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13291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8007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185761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1203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55698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8628871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5504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47027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334587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079266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87807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84837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75268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62486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14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99275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1920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845688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6284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2289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184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6041780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45779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25701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87165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3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160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97402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6982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566813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97483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38877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11787746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68119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9104036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0298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50828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8322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38588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4272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7399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9159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1094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6671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6809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76238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7511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6709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81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4680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2591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1521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835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62838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692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7022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63129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54560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3555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12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40493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961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21355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28895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52362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1419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6629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9139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28737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16353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75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838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453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7033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84962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08365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31271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30099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9379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86394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3167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00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0345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83756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27321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35685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53452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77507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4377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65774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82077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72219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449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44863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96746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8068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6995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52611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22098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61617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74171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3378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78758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373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54614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6473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33423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64292"/>
      </p:ext>
    </p:extLst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9234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7239-ED25-4B70-A8CC-F700692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CDB3-87B7-480A-97E4-D70CF9CD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02F7-93A5-45CA-A8CD-64F10340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6BACB-C9C2-4E7B-A477-C23B3621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49FF-1DB8-4331-AD5C-0860FA29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53843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B2EF-BB6A-6148-842E-AF1B0F57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DA00-7908-8A4D-8BB1-C3F98569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DC878-ED8A-6840-948A-529F5CB7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A41C2-2464-3447-8C9D-49482BE2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D91F3-7FA4-A846-923F-84A24F35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5228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6370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2588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922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79012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5634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24791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26006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02912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829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34772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61991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52862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42904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265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69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84294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10590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144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96907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83085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02293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6679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27845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91831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27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6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75278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02418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2859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45486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3776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Native </a:t>
            </a:r>
            <a:r>
              <a:rPr lang="en-US" dirty="0" err="1"/>
              <a:t>CoC</a:t>
            </a:r>
            <a:r>
              <a:rPr lang="en-US" dirty="0"/>
              <a:t> – CONFIDENTIAL - © 2020 IBM Corporations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42488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56032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36764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5338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79417"/>
      </p:ext>
    </p:extLst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83" y="229515"/>
            <a:ext cx="10972800" cy="6345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5256-97C9-0547-9A28-BBB70B917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36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77359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800" y="326066"/>
            <a:ext cx="5486403" cy="5918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2" name="Picture 9" descr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6" y="5701216"/>
            <a:ext cx="3475705" cy="135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220" y="6294795"/>
            <a:ext cx="125385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921792"/>
      </p:ext>
    </p:extLst>
  </p:cSld>
  <p:clrMapOvr>
    <a:masterClrMapping/>
  </p:clrMapOvr>
  <p:transition spd="med"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C8FA7690-9B4F-C645-A233-26A77B8D7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8673055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AB8C22F-1729-274C-B513-E5E459AC0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9811355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7E32F43-4326-6D45-A11B-7B98EE39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0967640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284EFCF-8E08-B14C-9741-BCE88CCA2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6512557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B687CB2E-8B40-D940-81CB-74E35F6C4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7984684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82C3486-2A03-804D-A72F-9CC6F3B63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4384821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EE612B-FDE1-F64D-8CE4-7D76E61C0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4556700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57E1011-90DE-8344-B72E-20A55BD84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1944729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53418F08-3CB2-724D-AA90-C7BEB0023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80613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25525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7BC373A6-62FA-2147-A2A7-0B7569A56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83228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E49A555-5B5F-4144-91CA-33BCC84C8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65813488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DEA0A78-83CE-C647-BC9E-701A2E6E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6844328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ED7E888-C58F-7942-BBD3-B4F1B9186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1381263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0830EE47-ECD5-3447-9D84-1D1A146A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3933864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14293F3-32C6-9F46-9AEF-D52326115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19381918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27224F4-D892-7142-90D7-87DD429D1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9947138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67016F6E-AC5D-424D-9083-1E0B635D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29373504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3476E79A-5C37-FC49-B215-CB8DFCE8F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22993452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98F0CA9-A9AA-3F4B-BA30-DDC39D48C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05933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04449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7AD4CE27-F21D-D947-8E5B-457329D32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F953F551-5FC2-684C-A440-503422401EFD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6933452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F06775-C6CD-F545-9677-745C6B616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3740273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9632229-F869-504C-A4D9-A4A017CE0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26769641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79F0390-5AFA-FF49-9250-0DA8094B24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196334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A55EA42-A045-234F-9E4A-E25B0C24A2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2181331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AA963EE-F072-2A40-A01A-B0CDE14E6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0120154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18CAA78C-0484-1447-8A55-CDCE39A3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394082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5DAFC61-B685-D442-8E37-A7214BFB55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38106881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680EB45-1DCB-134A-9748-41CA87930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79065132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1F665F4-B87E-6E45-8E54-CDB1779B5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67938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4793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573934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504DF36-199C-A448-8F24-2A53481C6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680107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FBF1AD6-23D2-A24F-A228-C9D4EAB52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8313690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9521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08864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36944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165224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7300075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561504339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7544774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3798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663964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21685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45285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61362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15415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78775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47169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1305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308134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5436323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4357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590583588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589313040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320720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04331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17337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805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51435018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644154644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46731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366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23460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1620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1167464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31478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7458206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036072071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029657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994622"/>
      </p:ext>
    </p:extLst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0620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304800" y="268226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 defTabSz="6095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2" y="6463249"/>
            <a:ext cx="127001" cy="127001"/>
          </a:xfrm>
          <a:prstGeom prst="rect">
            <a:avLst/>
          </a:prstGeom>
        </p:spPr>
        <p:txBody>
          <a:bodyPr/>
          <a:lstStyle>
            <a:lvl1pPr defTabSz="9143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477252"/>
      </p:ext>
    </p:extLst>
  </p:cSld>
  <p:clrMapOvr>
    <a:masterClrMapping/>
  </p:clrMapOvr>
  <p:transition spd="med"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2BF3DF0-A4FA-1B4D-A22E-33CA6AF70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" y="6061578"/>
            <a:ext cx="535808" cy="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12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86855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02513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4991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74533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02441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36624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16320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99654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08089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6618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19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32526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08683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92064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0949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4928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922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92422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94553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54697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49293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880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67108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8216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5623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5467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13801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12162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279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3044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50656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37267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135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2863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2ACC-AB25-6F49-A416-FC5827CE0A11}"/>
              </a:ext>
            </a:extLst>
          </p:cNvPr>
          <p:cNvSpPr txBox="1"/>
          <p:nvPr userDrawn="1"/>
        </p:nvSpPr>
        <p:spPr>
          <a:xfrm>
            <a:off x="2594658" y="6684380"/>
            <a:ext cx="0" cy="0"/>
          </a:xfrm>
          <a:prstGeom prst="rect">
            <a:avLst/>
          </a:prstGeom>
        </p:spPr>
        <p:txBody>
          <a:bodyPr wrap="none" lIns="76200" tIns="38100" rIns="76200" bIns="38100" rtlCol="0">
            <a:noAutofit/>
          </a:bodyPr>
          <a:lstStyle/>
          <a:p>
            <a:pPr>
              <a:lnSpc>
                <a:spcPct val="105000"/>
              </a:lnSpc>
              <a:spcBef>
                <a:spcPts val="833"/>
              </a:spcBef>
            </a:pPr>
            <a:endParaRPr lang="en-US" sz="1667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28208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78145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943944710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673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571500"/>
            <a:ext cx="11430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5655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0845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3197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© Copyright IBM Corporation 2018               </a:t>
            </a:r>
          </a:p>
        </p:txBody>
      </p:sp>
      <p:sp>
        <p:nvSpPr>
          <p:cNvPr id="24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637575619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CAD8B-F1CB-8441-8733-0A7EA80F1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299" y="542330"/>
            <a:ext cx="5727700" cy="4914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56F9C9-256E-194E-B585-8931573227CB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15523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14757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096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94856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486284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0180187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03390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2933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385658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01614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52561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54258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6838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193482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20590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4353883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18867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088605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5261848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3409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526747"/>
            <a:ext cx="2743200" cy="182880"/>
          </a:xfrm>
        </p:spPr>
        <p:txBody>
          <a:bodyPr/>
          <a:lstStyle>
            <a:lvl1pPr algn="l">
              <a:defRPr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C9C2355-BF17-E54C-BDCA-C0B98D183BF4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5115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314127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06396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49819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04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33702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95055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360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61311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02558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77611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161361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087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26815453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66438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54681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58402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466927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3802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7" y="916878"/>
            <a:ext cx="11582400" cy="4479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9C1B2-AA78-4107-825E-3CA644B17F6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18969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5112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5717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IBM Confidential – Page </a:t>
            </a:r>
            <a:fld id="{A66A312A-7121-4454-A8A7-F41F8FB08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73564"/>
      </p:ext>
    </p:extLst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593726"/>
            <a:ext cx="11582400" cy="6397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3417" y="1874839"/>
            <a:ext cx="11582400" cy="447992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974855"/>
      </p:ext>
    </p:extLst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40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3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086A2F-6573-7549-8ACB-59E64BA2D8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35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520750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3709-FF38-45FC-BC53-26069A69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DFB28-210E-4B6E-B6E5-F5EE7E6D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837BB-45B4-448B-8D05-E286313F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FB380-D9FF-4A48-9250-FD143B4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0977"/>
      </p:ext>
    </p:extLst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598" y="5991125"/>
            <a:ext cx="11101920" cy="487784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933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2147F43-A242-43B1-8DC9-B3094845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4364" y="6526214"/>
            <a:ext cx="3608387" cy="165100"/>
          </a:xfrm>
        </p:spPr>
        <p:txBody>
          <a:bodyPr/>
          <a:lstStyle>
            <a:lvl1pPr>
              <a:defRPr sz="933"/>
            </a:lvl1pPr>
          </a:lstStyle>
          <a:p>
            <a:pPr>
              <a:defRPr/>
            </a:pPr>
            <a:fld id="{AE7F3EC1-B8B1-4B9E-8D97-BC1CAC9E6D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281"/>
      </p:ext>
    </p:extLst>
  </p:cSld>
  <p:clrMapOvr>
    <a:masterClrMapping/>
  </p:clrMapOvr>
  <p:transition/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9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A76B6C37-018B-2F4F-BB76-6C808E432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29328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7978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1186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13160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76142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34695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8465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4178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0271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23985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2094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0" y="6609266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3" y="6609266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60130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37215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56859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8725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22803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12442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4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2583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45817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77873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67876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46742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76463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92412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78106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32198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70243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377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2013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21437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72592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606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00330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89887"/>
      </p:ext>
    </p:extLst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8" y="3087491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9509"/>
      </p:ext>
    </p:extLst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26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78.xml"/><Relationship Id="rId21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5" Type="http://schemas.openxmlformats.org/officeDocument/2006/relationships/slideLayout" Target="../slideLayouts/slideLayout30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77.xml"/><Relationship Id="rId16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95.xml"/><Relationship Id="rId29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24" Type="http://schemas.openxmlformats.org/officeDocument/2006/relationships/slideLayout" Target="../slideLayouts/slideLayout299.xml"/><Relationship Id="rId32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290.xml"/><Relationship Id="rId23" Type="http://schemas.openxmlformats.org/officeDocument/2006/relationships/slideLayout" Target="../slideLayouts/slideLayout298.xml"/><Relationship Id="rId28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285.xml"/><Relationship Id="rId19" Type="http://schemas.openxmlformats.org/officeDocument/2006/relationships/slideLayout" Target="../slideLayouts/slideLayout294.xml"/><Relationship Id="rId31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slideLayout" Target="../slideLayouts/slideLayout289.xml"/><Relationship Id="rId22" Type="http://schemas.openxmlformats.org/officeDocument/2006/relationships/slideLayout" Target="../slideLayouts/slideLayout297.xml"/><Relationship Id="rId27" Type="http://schemas.openxmlformats.org/officeDocument/2006/relationships/slideLayout" Target="../slideLayouts/slideLayout302.xml"/><Relationship Id="rId30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28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0.xml"/><Relationship Id="rId18" Type="http://schemas.openxmlformats.org/officeDocument/2006/relationships/slideLayout" Target="../slideLayouts/slideLayout325.xml"/><Relationship Id="rId26" Type="http://schemas.openxmlformats.org/officeDocument/2006/relationships/slideLayout" Target="../slideLayouts/slideLayout333.xml"/><Relationship Id="rId39" Type="http://schemas.openxmlformats.org/officeDocument/2006/relationships/theme" Target="../theme/theme11.xml"/><Relationship Id="rId21" Type="http://schemas.openxmlformats.org/officeDocument/2006/relationships/slideLayout" Target="../slideLayouts/slideLayout328.xml"/><Relationship Id="rId34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17" Type="http://schemas.openxmlformats.org/officeDocument/2006/relationships/slideLayout" Target="../slideLayouts/slideLayout324.xml"/><Relationship Id="rId25" Type="http://schemas.openxmlformats.org/officeDocument/2006/relationships/slideLayout" Target="../slideLayouts/slideLayout332.xml"/><Relationship Id="rId33" Type="http://schemas.openxmlformats.org/officeDocument/2006/relationships/slideLayout" Target="../slideLayouts/slideLayout340.xml"/><Relationship Id="rId38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09.xml"/><Relationship Id="rId16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24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339.xml"/><Relationship Id="rId37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330.xml"/><Relationship Id="rId28" Type="http://schemas.openxmlformats.org/officeDocument/2006/relationships/slideLayout" Target="../slideLayouts/slideLayout335.xml"/><Relationship Id="rId36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26.xml"/><Relationship Id="rId31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Relationship Id="rId14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329.xml"/><Relationship Id="rId27" Type="http://schemas.openxmlformats.org/officeDocument/2006/relationships/slideLayout" Target="../slideLayouts/slideLayout334.xml"/><Relationship Id="rId30" Type="http://schemas.openxmlformats.org/officeDocument/2006/relationships/slideLayout" Target="../slideLayouts/slideLayout337.xml"/><Relationship Id="rId35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13" Type="http://schemas.openxmlformats.org/officeDocument/2006/relationships/slideLayout" Target="../slideLayouts/slideLayout358.xml"/><Relationship Id="rId18" Type="http://schemas.openxmlformats.org/officeDocument/2006/relationships/slideLayout" Target="../slideLayouts/slideLayout363.xml"/><Relationship Id="rId26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48.xml"/><Relationship Id="rId21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52.xml"/><Relationship Id="rId12" Type="http://schemas.openxmlformats.org/officeDocument/2006/relationships/slideLayout" Target="../slideLayouts/slideLayout357.xml"/><Relationship Id="rId17" Type="http://schemas.openxmlformats.org/officeDocument/2006/relationships/slideLayout" Target="../slideLayouts/slideLayout362.xml"/><Relationship Id="rId25" Type="http://schemas.openxmlformats.org/officeDocument/2006/relationships/slideLayout" Target="../slideLayouts/slideLayout370.xml"/><Relationship Id="rId2" Type="http://schemas.openxmlformats.org/officeDocument/2006/relationships/slideLayout" Target="../slideLayouts/slideLayout347.xml"/><Relationship Id="rId16" Type="http://schemas.openxmlformats.org/officeDocument/2006/relationships/slideLayout" Target="../slideLayouts/slideLayout361.xml"/><Relationship Id="rId20" Type="http://schemas.openxmlformats.org/officeDocument/2006/relationships/slideLayout" Target="../slideLayouts/slideLayout365.xml"/><Relationship Id="rId29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24" Type="http://schemas.openxmlformats.org/officeDocument/2006/relationships/slideLayout" Target="../slideLayouts/slideLayout369.xml"/><Relationship Id="rId32" Type="http://schemas.openxmlformats.org/officeDocument/2006/relationships/theme" Target="../theme/theme12.xml"/><Relationship Id="rId5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60.xml"/><Relationship Id="rId23" Type="http://schemas.openxmlformats.org/officeDocument/2006/relationships/slideLayout" Target="../slideLayouts/slideLayout368.xml"/><Relationship Id="rId28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55.xml"/><Relationship Id="rId19" Type="http://schemas.openxmlformats.org/officeDocument/2006/relationships/slideLayout" Target="../slideLayouts/slideLayout364.xml"/><Relationship Id="rId31" Type="http://schemas.openxmlformats.org/officeDocument/2006/relationships/slideLayout" Target="../slideLayouts/slideLayout376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Relationship Id="rId14" Type="http://schemas.openxmlformats.org/officeDocument/2006/relationships/slideLayout" Target="../slideLayouts/slideLayout359.xml"/><Relationship Id="rId22" Type="http://schemas.openxmlformats.org/officeDocument/2006/relationships/slideLayout" Target="../slideLayouts/slideLayout367.xml"/><Relationship Id="rId27" Type="http://schemas.openxmlformats.org/officeDocument/2006/relationships/slideLayout" Target="../slideLayouts/slideLayout372.xml"/><Relationship Id="rId30" Type="http://schemas.openxmlformats.org/officeDocument/2006/relationships/slideLayout" Target="../slideLayouts/slideLayout375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9.xml"/><Relationship Id="rId18" Type="http://schemas.openxmlformats.org/officeDocument/2006/relationships/slideLayout" Target="../slideLayouts/slideLayout394.xml"/><Relationship Id="rId26" Type="http://schemas.openxmlformats.org/officeDocument/2006/relationships/slideLayout" Target="../slideLayouts/slideLayout402.xml"/><Relationship Id="rId39" Type="http://schemas.openxmlformats.org/officeDocument/2006/relationships/theme" Target="../theme/theme13.xml"/><Relationship Id="rId21" Type="http://schemas.openxmlformats.org/officeDocument/2006/relationships/slideLayout" Target="../slideLayouts/slideLayout397.xml"/><Relationship Id="rId34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383.xml"/><Relationship Id="rId12" Type="http://schemas.openxmlformats.org/officeDocument/2006/relationships/slideLayout" Target="../slideLayouts/slideLayout388.xml"/><Relationship Id="rId17" Type="http://schemas.openxmlformats.org/officeDocument/2006/relationships/slideLayout" Target="../slideLayouts/slideLayout393.xml"/><Relationship Id="rId25" Type="http://schemas.openxmlformats.org/officeDocument/2006/relationships/slideLayout" Target="../slideLayouts/slideLayout401.xml"/><Relationship Id="rId33" Type="http://schemas.openxmlformats.org/officeDocument/2006/relationships/slideLayout" Target="../slideLayouts/slideLayout409.xml"/><Relationship Id="rId38" Type="http://schemas.openxmlformats.org/officeDocument/2006/relationships/slideLayout" Target="../slideLayouts/slideLayout414.xml"/><Relationship Id="rId2" Type="http://schemas.openxmlformats.org/officeDocument/2006/relationships/slideLayout" Target="../slideLayouts/slideLayout378.xml"/><Relationship Id="rId16" Type="http://schemas.openxmlformats.org/officeDocument/2006/relationships/slideLayout" Target="../slideLayouts/slideLayout392.xml"/><Relationship Id="rId20" Type="http://schemas.openxmlformats.org/officeDocument/2006/relationships/slideLayout" Target="../slideLayouts/slideLayout396.xml"/><Relationship Id="rId29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24" Type="http://schemas.openxmlformats.org/officeDocument/2006/relationships/slideLayout" Target="../slideLayouts/slideLayout400.xml"/><Relationship Id="rId32" Type="http://schemas.openxmlformats.org/officeDocument/2006/relationships/slideLayout" Target="../slideLayouts/slideLayout408.xml"/><Relationship Id="rId37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381.xml"/><Relationship Id="rId15" Type="http://schemas.openxmlformats.org/officeDocument/2006/relationships/slideLayout" Target="../slideLayouts/slideLayout391.xml"/><Relationship Id="rId23" Type="http://schemas.openxmlformats.org/officeDocument/2006/relationships/slideLayout" Target="../slideLayouts/slideLayout399.xml"/><Relationship Id="rId28" Type="http://schemas.openxmlformats.org/officeDocument/2006/relationships/slideLayout" Target="../slideLayouts/slideLayout404.xml"/><Relationship Id="rId36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386.xml"/><Relationship Id="rId19" Type="http://schemas.openxmlformats.org/officeDocument/2006/relationships/slideLayout" Target="../slideLayouts/slideLayout395.xml"/><Relationship Id="rId31" Type="http://schemas.openxmlformats.org/officeDocument/2006/relationships/slideLayout" Target="../slideLayouts/slideLayout407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Relationship Id="rId14" Type="http://schemas.openxmlformats.org/officeDocument/2006/relationships/slideLayout" Target="../slideLayouts/slideLayout390.xml"/><Relationship Id="rId22" Type="http://schemas.openxmlformats.org/officeDocument/2006/relationships/slideLayout" Target="../slideLayouts/slideLayout398.xml"/><Relationship Id="rId27" Type="http://schemas.openxmlformats.org/officeDocument/2006/relationships/slideLayout" Target="../slideLayouts/slideLayout403.xml"/><Relationship Id="rId30" Type="http://schemas.openxmlformats.org/officeDocument/2006/relationships/slideLayout" Target="../slideLayouts/slideLayout406.xml"/><Relationship Id="rId35" Type="http://schemas.openxmlformats.org/officeDocument/2006/relationships/slideLayout" Target="../slideLayouts/slideLayout411.xml"/><Relationship Id="rId8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79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7.xml"/><Relationship Id="rId18" Type="http://schemas.openxmlformats.org/officeDocument/2006/relationships/slideLayout" Target="../slideLayouts/slideLayout432.xml"/><Relationship Id="rId26" Type="http://schemas.openxmlformats.org/officeDocument/2006/relationships/slideLayout" Target="../slideLayouts/slideLayout440.xml"/><Relationship Id="rId3" Type="http://schemas.openxmlformats.org/officeDocument/2006/relationships/slideLayout" Target="../slideLayouts/slideLayout417.xml"/><Relationship Id="rId21" Type="http://schemas.openxmlformats.org/officeDocument/2006/relationships/slideLayout" Target="../slideLayouts/slideLayout435.xml"/><Relationship Id="rId34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21.xml"/><Relationship Id="rId12" Type="http://schemas.openxmlformats.org/officeDocument/2006/relationships/slideLayout" Target="../slideLayouts/slideLayout426.xml"/><Relationship Id="rId17" Type="http://schemas.openxmlformats.org/officeDocument/2006/relationships/slideLayout" Target="../slideLayouts/slideLayout431.xml"/><Relationship Id="rId25" Type="http://schemas.openxmlformats.org/officeDocument/2006/relationships/slideLayout" Target="../slideLayouts/slideLayout439.xml"/><Relationship Id="rId3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16.xml"/><Relationship Id="rId16" Type="http://schemas.openxmlformats.org/officeDocument/2006/relationships/slideLayout" Target="../slideLayouts/slideLayout430.xml"/><Relationship Id="rId20" Type="http://schemas.openxmlformats.org/officeDocument/2006/relationships/slideLayout" Target="../slideLayouts/slideLayout434.xml"/><Relationship Id="rId29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415.xml"/><Relationship Id="rId6" Type="http://schemas.openxmlformats.org/officeDocument/2006/relationships/slideLayout" Target="../slideLayouts/slideLayout420.xml"/><Relationship Id="rId11" Type="http://schemas.openxmlformats.org/officeDocument/2006/relationships/slideLayout" Target="../slideLayouts/slideLayout425.xml"/><Relationship Id="rId24" Type="http://schemas.openxmlformats.org/officeDocument/2006/relationships/slideLayout" Target="../slideLayouts/slideLayout438.xml"/><Relationship Id="rId32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19.xml"/><Relationship Id="rId15" Type="http://schemas.openxmlformats.org/officeDocument/2006/relationships/slideLayout" Target="../slideLayouts/slideLayout429.xml"/><Relationship Id="rId23" Type="http://schemas.openxmlformats.org/officeDocument/2006/relationships/slideLayout" Target="../slideLayouts/slideLayout437.xml"/><Relationship Id="rId28" Type="http://schemas.openxmlformats.org/officeDocument/2006/relationships/slideLayout" Target="../slideLayouts/slideLayout442.xml"/><Relationship Id="rId10" Type="http://schemas.openxmlformats.org/officeDocument/2006/relationships/slideLayout" Target="../slideLayouts/slideLayout424.xml"/><Relationship Id="rId19" Type="http://schemas.openxmlformats.org/officeDocument/2006/relationships/slideLayout" Target="../slideLayouts/slideLayout433.xml"/><Relationship Id="rId31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18.xml"/><Relationship Id="rId9" Type="http://schemas.openxmlformats.org/officeDocument/2006/relationships/slideLayout" Target="../slideLayouts/slideLayout423.xml"/><Relationship Id="rId14" Type="http://schemas.openxmlformats.org/officeDocument/2006/relationships/slideLayout" Target="../slideLayouts/slideLayout428.xml"/><Relationship Id="rId22" Type="http://schemas.openxmlformats.org/officeDocument/2006/relationships/slideLayout" Target="../slideLayouts/slideLayout436.xml"/><Relationship Id="rId27" Type="http://schemas.openxmlformats.org/officeDocument/2006/relationships/slideLayout" Target="../slideLayouts/slideLayout441.xml"/><Relationship Id="rId30" Type="http://schemas.openxmlformats.org/officeDocument/2006/relationships/slideLayout" Target="../slideLayouts/slideLayout444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422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9" Type="http://schemas.openxmlformats.org/officeDocument/2006/relationships/slideLayout" Target="../slideLayouts/slideLayout487.xml"/><Relationship Id="rId21" Type="http://schemas.openxmlformats.org/officeDocument/2006/relationships/slideLayout" Target="../slideLayouts/slideLayout469.xml"/><Relationship Id="rId34" Type="http://schemas.openxmlformats.org/officeDocument/2006/relationships/slideLayout" Target="../slideLayouts/slideLayout482.xml"/><Relationship Id="rId7" Type="http://schemas.openxmlformats.org/officeDocument/2006/relationships/slideLayout" Target="../slideLayouts/slideLayout455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41" Type="http://schemas.openxmlformats.org/officeDocument/2006/relationships/theme" Target="../theme/theme15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37" Type="http://schemas.openxmlformats.org/officeDocument/2006/relationships/slideLayout" Target="../slideLayouts/slideLayout485.xml"/><Relationship Id="rId40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36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slideLayout" Target="../slideLayouts/slideLayout483.xml"/><Relationship Id="rId8" Type="http://schemas.openxmlformats.org/officeDocument/2006/relationships/slideLayout" Target="../slideLayouts/slideLayout456.xml"/><Relationship Id="rId3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38" Type="http://schemas.openxmlformats.org/officeDocument/2006/relationships/slideLayout" Target="../slideLayouts/slideLayout48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6.xml"/><Relationship Id="rId13" Type="http://schemas.openxmlformats.org/officeDocument/2006/relationships/slideLayout" Target="../slideLayouts/slideLayout501.xml"/><Relationship Id="rId18" Type="http://schemas.openxmlformats.org/officeDocument/2006/relationships/slideLayout" Target="../slideLayouts/slideLayout506.xml"/><Relationship Id="rId26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491.xml"/><Relationship Id="rId21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495.xml"/><Relationship Id="rId12" Type="http://schemas.openxmlformats.org/officeDocument/2006/relationships/slideLayout" Target="../slideLayouts/slideLayout500.xml"/><Relationship Id="rId17" Type="http://schemas.openxmlformats.org/officeDocument/2006/relationships/slideLayout" Target="../slideLayouts/slideLayout505.xml"/><Relationship Id="rId25" Type="http://schemas.openxmlformats.org/officeDocument/2006/relationships/slideLayout" Target="../slideLayouts/slideLayout513.xml"/><Relationship Id="rId2" Type="http://schemas.openxmlformats.org/officeDocument/2006/relationships/slideLayout" Target="../slideLayouts/slideLayout490.xml"/><Relationship Id="rId16" Type="http://schemas.openxmlformats.org/officeDocument/2006/relationships/slideLayout" Target="../slideLayouts/slideLayout504.xml"/><Relationship Id="rId20" Type="http://schemas.openxmlformats.org/officeDocument/2006/relationships/slideLayout" Target="../slideLayouts/slideLayout508.xml"/><Relationship Id="rId29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489.xml"/><Relationship Id="rId6" Type="http://schemas.openxmlformats.org/officeDocument/2006/relationships/slideLayout" Target="../slideLayouts/slideLayout494.xml"/><Relationship Id="rId11" Type="http://schemas.openxmlformats.org/officeDocument/2006/relationships/slideLayout" Target="../slideLayouts/slideLayout499.xml"/><Relationship Id="rId24" Type="http://schemas.openxmlformats.org/officeDocument/2006/relationships/slideLayout" Target="../slideLayouts/slideLayout512.xml"/><Relationship Id="rId32" Type="http://schemas.openxmlformats.org/officeDocument/2006/relationships/theme" Target="../theme/theme16.xml"/><Relationship Id="rId5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503.xml"/><Relationship Id="rId23" Type="http://schemas.openxmlformats.org/officeDocument/2006/relationships/slideLayout" Target="../slideLayouts/slideLayout511.xml"/><Relationship Id="rId28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498.xml"/><Relationship Id="rId19" Type="http://schemas.openxmlformats.org/officeDocument/2006/relationships/slideLayout" Target="../slideLayouts/slideLayout507.xml"/><Relationship Id="rId31" Type="http://schemas.openxmlformats.org/officeDocument/2006/relationships/slideLayout" Target="../slideLayouts/slideLayout519.xml"/><Relationship Id="rId4" Type="http://schemas.openxmlformats.org/officeDocument/2006/relationships/slideLayout" Target="../slideLayouts/slideLayout492.xml"/><Relationship Id="rId9" Type="http://schemas.openxmlformats.org/officeDocument/2006/relationships/slideLayout" Target="../slideLayouts/slideLayout497.xml"/><Relationship Id="rId14" Type="http://schemas.openxmlformats.org/officeDocument/2006/relationships/slideLayout" Target="../slideLayouts/slideLayout502.xml"/><Relationship Id="rId22" Type="http://schemas.openxmlformats.org/officeDocument/2006/relationships/slideLayout" Target="../slideLayouts/slideLayout510.xml"/><Relationship Id="rId27" Type="http://schemas.openxmlformats.org/officeDocument/2006/relationships/slideLayout" Target="../slideLayouts/slideLayout515.xml"/><Relationship Id="rId30" Type="http://schemas.openxmlformats.org/officeDocument/2006/relationships/slideLayout" Target="../slideLayouts/slideLayout518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2.xml"/><Relationship Id="rId18" Type="http://schemas.openxmlformats.org/officeDocument/2006/relationships/slideLayout" Target="../slideLayouts/slideLayout537.xml"/><Relationship Id="rId26" Type="http://schemas.openxmlformats.org/officeDocument/2006/relationships/slideLayout" Target="../slideLayouts/slideLayout545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40.xml"/><Relationship Id="rId34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6.xml"/><Relationship Id="rId25" Type="http://schemas.openxmlformats.org/officeDocument/2006/relationships/slideLayout" Target="../slideLayouts/slideLayout544.xml"/><Relationship Id="rId33" Type="http://schemas.openxmlformats.org/officeDocument/2006/relationships/slideLayout" Target="../slideLayouts/slideLayout552.xml"/><Relationship Id="rId38" Type="http://schemas.openxmlformats.org/officeDocument/2006/relationships/slideLayout" Target="../slideLayouts/slideLayout557.xml"/><Relationship Id="rId2" Type="http://schemas.openxmlformats.org/officeDocument/2006/relationships/slideLayout" Target="../slideLayouts/slideLayout521.xml"/><Relationship Id="rId16" Type="http://schemas.openxmlformats.org/officeDocument/2006/relationships/slideLayout" Target="../slideLayouts/slideLayout535.xml"/><Relationship Id="rId20" Type="http://schemas.openxmlformats.org/officeDocument/2006/relationships/slideLayout" Target="../slideLayouts/slideLayout539.xml"/><Relationship Id="rId29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30.xml"/><Relationship Id="rId24" Type="http://schemas.openxmlformats.org/officeDocument/2006/relationships/slideLayout" Target="../slideLayouts/slideLayout543.xml"/><Relationship Id="rId32" Type="http://schemas.openxmlformats.org/officeDocument/2006/relationships/slideLayout" Target="../slideLayouts/slideLayout551.xml"/><Relationship Id="rId37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24.xml"/><Relationship Id="rId15" Type="http://schemas.openxmlformats.org/officeDocument/2006/relationships/slideLayout" Target="../slideLayouts/slideLayout534.xml"/><Relationship Id="rId23" Type="http://schemas.openxmlformats.org/officeDocument/2006/relationships/slideLayout" Target="../slideLayouts/slideLayout542.xml"/><Relationship Id="rId28" Type="http://schemas.openxmlformats.org/officeDocument/2006/relationships/slideLayout" Target="../slideLayouts/slideLayout547.xml"/><Relationship Id="rId36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29.xml"/><Relationship Id="rId19" Type="http://schemas.openxmlformats.org/officeDocument/2006/relationships/slideLayout" Target="../slideLayouts/slideLayout538.xml"/><Relationship Id="rId31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33.xml"/><Relationship Id="rId22" Type="http://schemas.openxmlformats.org/officeDocument/2006/relationships/slideLayout" Target="../slideLayouts/slideLayout541.xml"/><Relationship Id="rId27" Type="http://schemas.openxmlformats.org/officeDocument/2006/relationships/slideLayout" Target="../slideLayouts/slideLayout546.xml"/><Relationship Id="rId30" Type="http://schemas.openxmlformats.org/officeDocument/2006/relationships/slideLayout" Target="../slideLayouts/slideLayout549.xml"/><Relationship Id="rId35" Type="http://schemas.openxmlformats.org/officeDocument/2006/relationships/slideLayout" Target="../slideLayouts/slideLayout554.xml"/><Relationship Id="rId8" Type="http://schemas.openxmlformats.org/officeDocument/2006/relationships/slideLayout" Target="../slideLayouts/slideLayout527.xml"/><Relationship Id="rId3" Type="http://schemas.openxmlformats.org/officeDocument/2006/relationships/slideLayout" Target="../slideLayouts/slideLayout522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0.xml"/><Relationship Id="rId18" Type="http://schemas.openxmlformats.org/officeDocument/2006/relationships/slideLayout" Target="../slideLayouts/slideLayout575.xml"/><Relationship Id="rId26" Type="http://schemas.openxmlformats.org/officeDocument/2006/relationships/slideLayout" Target="../slideLayouts/slideLayout583.xml"/><Relationship Id="rId21" Type="http://schemas.openxmlformats.org/officeDocument/2006/relationships/slideLayout" Target="../slideLayouts/slideLayout578.xml"/><Relationship Id="rId34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64.xml"/><Relationship Id="rId12" Type="http://schemas.openxmlformats.org/officeDocument/2006/relationships/slideLayout" Target="../slideLayouts/slideLayout569.xml"/><Relationship Id="rId17" Type="http://schemas.openxmlformats.org/officeDocument/2006/relationships/slideLayout" Target="../slideLayouts/slideLayout574.xml"/><Relationship Id="rId25" Type="http://schemas.openxmlformats.org/officeDocument/2006/relationships/slideLayout" Target="../slideLayouts/slideLayout582.xml"/><Relationship Id="rId33" Type="http://schemas.openxmlformats.org/officeDocument/2006/relationships/slideLayout" Target="../slideLayouts/slideLayout590.xml"/><Relationship Id="rId38" Type="http://schemas.openxmlformats.org/officeDocument/2006/relationships/theme" Target="../theme/theme18.xml"/><Relationship Id="rId2" Type="http://schemas.openxmlformats.org/officeDocument/2006/relationships/slideLayout" Target="../slideLayouts/slideLayout559.xml"/><Relationship Id="rId16" Type="http://schemas.openxmlformats.org/officeDocument/2006/relationships/slideLayout" Target="../slideLayouts/slideLayout573.xml"/><Relationship Id="rId20" Type="http://schemas.openxmlformats.org/officeDocument/2006/relationships/slideLayout" Target="../slideLayouts/slideLayout577.xml"/><Relationship Id="rId29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24" Type="http://schemas.openxmlformats.org/officeDocument/2006/relationships/slideLayout" Target="../slideLayouts/slideLayout581.xml"/><Relationship Id="rId32" Type="http://schemas.openxmlformats.org/officeDocument/2006/relationships/slideLayout" Target="../slideLayouts/slideLayout589.xml"/><Relationship Id="rId37" Type="http://schemas.openxmlformats.org/officeDocument/2006/relationships/slideLayout" Target="../slideLayouts/slideLayout594.xml"/><Relationship Id="rId5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72.xml"/><Relationship Id="rId23" Type="http://schemas.openxmlformats.org/officeDocument/2006/relationships/slideLayout" Target="../slideLayouts/slideLayout580.xml"/><Relationship Id="rId28" Type="http://schemas.openxmlformats.org/officeDocument/2006/relationships/slideLayout" Target="../slideLayouts/slideLayout585.xml"/><Relationship Id="rId36" Type="http://schemas.openxmlformats.org/officeDocument/2006/relationships/slideLayout" Target="../slideLayouts/slideLayout593.xml"/><Relationship Id="rId10" Type="http://schemas.openxmlformats.org/officeDocument/2006/relationships/slideLayout" Target="../slideLayouts/slideLayout567.xml"/><Relationship Id="rId19" Type="http://schemas.openxmlformats.org/officeDocument/2006/relationships/slideLayout" Target="../slideLayouts/slideLayout576.xml"/><Relationship Id="rId31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Relationship Id="rId14" Type="http://schemas.openxmlformats.org/officeDocument/2006/relationships/slideLayout" Target="../slideLayouts/slideLayout571.xml"/><Relationship Id="rId22" Type="http://schemas.openxmlformats.org/officeDocument/2006/relationships/slideLayout" Target="../slideLayouts/slideLayout579.xml"/><Relationship Id="rId27" Type="http://schemas.openxmlformats.org/officeDocument/2006/relationships/slideLayout" Target="../slideLayouts/slideLayout584.xml"/><Relationship Id="rId30" Type="http://schemas.openxmlformats.org/officeDocument/2006/relationships/slideLayout" Target="../slideLayouts/slideLayout587.xml"/><Relationship Id="rId35" Type="http://schemas.openxmlformats.org/officeDocument/2006/relationships/slideLayout" Target="../slideLayouts/slideLayout592.xml"/><Relationship Id="rId8" Type="http://schemas.openxmlformats.org/officeDocument/2006/relationships/slideLayout" Target="../slideLayouts/slideLayout565.xml"/><Relationship Id="rId3" Type="http://schemas.openxmlformats.org/officeDocument/2006/relationships/slideLayout" Target="../slideLayouts/slideLayout560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7.xml"/><Relationship Id="rId18" Type="http://schemas.openxmlformats.org/officeDocument/2006/relationships/slideLayout" Target="../slideLayouts/slideLayout612.xml"/><Relationship Id="rId26" Type="http://schemas.openxmlformats.org/officeDocument/2006/relationships/slideLayout" Target="../slideLayouts/slideLayout620.xml"/><Relationship Id="rId39" Type="http://schemas.openxmlformats.org/officeDocument/2006/relationships/slideLayout" Target="../slideLayouts/slideLayout633.xml"/><Relationship Id="rId21" Type="http://schemas.openxmlformats.org/officeDocument/2006/relationships/slideLayout" Target="../slideLayouts/slideLayout615.xml"/><Relationship Id="rId34" Type="http://schemas.openxmlformats.org/officeDocument/2006/relationships/slideLayout" Target="../slideLayouts/slideLayout628.xml"/><Relationship Id="rId7" Type="http://schemas.openxmlformats.org/officeDocument/2006/relationships/slideLayout" Target="../slideLayouts/slideLayout601.xml"/><Relationship Id="rId2" Type="http://schemas.openxmlformats.org/officeDocument/2006/relationships/slideLayout" Target="../slideLayouts/slideLayout596.xml"/><Relationship Id="rId16" Type="http://schemas.openxmlformats.org/officeDocument/2006/relationships/slideLayout" Target="../slideLayouts/slideLayout610.xml"/><Relationship Id="rId20" Type="http://schemas.openxmlformats.org/officeDocument/2006/relationships/slideLayout" Target="../slideLayouts/slideLayout614.xml"/><Relationship Id="rId29" Type="http://schemas.openxmlformats.org/officeDocument/2006/relationships/slideLayout" Target="../slideLayouts/slideLayout623.xml"/><Relationship Id="rId41" Type="http://schemas.openxmlformats.org/officeDocument/2006/relationships/theme" Target="../theme/theme19.xml"/><Relationship Id="rId1" Type="http://schemas.openxmlformats.org/officeDocument/2006/relationships/slideLayout" Target="../slideLayouts/slideLayout595.xml"/><Relationship Id="rId6" Type="http://schemas.openxmlformats.org/officeDocument/2006/relationships/slideLayout" Target="../slideLayouts/slideLayout600.xml"/><Relationship Id="rId11" Type="http://schemas.openxmlformats.org/officeDocument/2006/relationships/slideLayout" Target="../slideLayouts/slideLayout605.xml"/><Relationship Id="rId24" Type="http://schemas.openxmlformats.org/officeDocument/2006/relationships/slideLayout" Target="../slideLayouts/slideLayout618.xml"/><Relationship Id="rId32" Type="http://schemas.openxmlformats.org/officeDocument/2006/relationships/slideLayout" Target="../slideLayouts/slideLayout626.xml"/><Relationship Id="rId37" Type="http://schemas.openxmlformats.org/officeDocument/2006/relationships/slideLayout" Target="../slideLayouts/slideLayout631.xml"/><Relationship Id="rId40" Type="http://schemas.openxmlformats.org/officeDocument/2006/relationships/slideLayout" Target="../slideLayouts/slideLayout634.xml"/><Relationship Id="rId5" Type="http://schemas.openxmlformats.org/officeDocument/2006/relationships/slideLayout" Target="../slideLayouts/slideLayout599.xml"/><Relationship Id="rId15" Type="http://schemas.openxmlformats.org/officeDocument/2006/relationships/slideLayout" Target="../slideLayouts/slideLayout609.xml"/><Relationship Id="rId23" Type="http://schemas.openxmlformats.org/officeDocument/2006/relationships/slideLayout" Target="../slideLayouts/slideLayout617.xml"/><Relationship Id="rId28" Type="http://schemas.openxmlformats.org/officeDocument/2006/relationships/slideLayout" Target="../slideLayouts/slideLayout622.xml"/><Relationship Id="rId36" Type="http://schemas.openxmlformats.org/officeDocument/2006/relationships/slideLayout" Target="../slideLayouts/slideLayout630.xml"/><Relationship Id="rId10" Type="http://schemas.openxmlformats.org/officeDocument/2006/relationships/slideLayout" Target="../slideLayouts/slideLayout604.xml"/><Relationship Id="rId19" Type="http://schemas.openxmlformats.org/officeDocument/2006/relationships/slideLayout" Target="../slideLayouts/slideLayout613.xml"/><Relationship Id="rId31" Type="http://schemas.openxmlformats.org/officeDocument/2006/relationships/slideLayout" Target="../slideLayouts/slideLayout625.xml"/><Relationship Id="rId4" Type="http://schemas.openxmlformats.org/officeDocument/2006/relationships/slideLayout" Target="../slideLayouts/slideLayout598.xml"/><Relationship Id="rId9" Type="http://schemas.openxmlformats.org/officeDocument/2006/relationships/slideLayout" Target="../slideLayouts/slideLayout603.xml"/><Relationship Id="rId14" Type="http://schemas.openxmlformats.org/officeDocument/2006/relationships/slideLayout" Target="../slideLayouts/slideLayout608.xml"/><Relationship Id="rId22" Type="http://schemas.openxmlformats.org/officeDocument/2006/relationships/slideLayout" Target="../slideLayouts/slideLayout616.xml"/><Relationship Id="rId27" Type="http://schemas.openxmlformats.org/officeDocument/2006/relationships/slideLayout" Target="../slideLayouts/slideLayout621.xml"/><Relationship Id="rId30" Type="http://schemas.openxmlformats.org/officeDocument/2006/relationships/slideLayout" Target="../slideLayouts/slideLayout624.xml"/><Relationship Id="rId35" Type="http://schemas.openxmlformats.org/officeDocument/2006/relationships/slideLayout" Target="../slideLayouts/slideLayout629.xml"/><Relationship Id="rId8" Type="http://schemas.openxmlformats.org/officeDocument/2006/relationships/slideLayout" Target="../slideLayouts/slideLayout602.xml"/><Relationship Id="rId3" Type="http://schemas.openxmlformats.org/officeDocument/2006/relationships/slideLayout" Target="../slideLayouts/slideLayout597.xml"/><Relationship Id="rId12" Type="http://schemas.openxmlformats.org/officeDocument/2006/relationships/slideLayout" Target="../slideLayouts/slideLayout606.xml"/><Relationship Id="rId17" Type="http://schemas.openxmlformats.org/officeDocument/2006/relationships/slideLayout" Target="../slideLayouts/slideLayout611.xml"/><Relationship Id="rId25" Type="http://schemas.openxmlformats.org/officeDocument/2006/relationships/slideLayout" Target="../slideLayouts/slideLayout619.xml"/><Relationship Id="rId33" Type="http://schemas.openxmlformats.org/officeDocument/2006/relationships/slideLayout" Target="../slideLayouts/slideLayout627.xml"/><Relationship Id="rId38" Type="http://schemas.openxmlformats.org/officeDocument/2006/relationships/slideLayout" Target="../slideLayouts/slideLayout63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8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7.xml"/><Relationship Id="rId18" Type="http://schemas.openxmlformats.org/officeDocument/2006/relationships/slideLayout" Target="../slideLayouts/slideLayout652.xml"/><Relationship Id="rId26" Type="http://schemas.openxmlformats.org/officeDocument/2006/relationships/slideLayout" Target="../slideLayouts/slideLayout660.xml"/><Relationship Id="rId39" Type="http://schemas.openxmlformats.org/officeDocument/2006/relationships/slideLayout" Target="../slideLayouts/slideLayout673.xml"/><Relationship Id="rId21" Type="http://schemas.openxmlformats.org/officeDocument/2006/relationships/slideLayout" Target="../slideLayouts/slideLayout655.xml"/><Relationship Id="rId34" Type="http://schemas.openxmlformats.org/officeDocument/2006/relationships/slideLayout" Target="../slideLayouts/slideLayout668.xml"/><Relationship Id="rId42" Type="http://schemas.openxmlformats.org/officeDocument/2006/relationships/theme" Target="../theme/theme20.xml"/><Relationship Id="rId7" Type="http://schemas.openxmlformats.org/officeDocument/2006/relationships/slideLayout" Target="../slideLayouts/slideLayout641.xml"/><Relationship Id="rId2" Type="http://schemas.openxmlformats.org/officeDocument/2006/relationships/slideLayout" Target="../slideLayouts/slideLayout636.xml"/><Relationship Id="rId16" Type="http://schemas.openxmlformats.org/officeDocument/2006/relationships/slideLayout" Target="../slideLayouts/slideLayout650.xml"/><Relationship Id="rId20" Type="http://schemas.openxmlformats.org/officeDocument/2006/relationships/slideLayout" Target="../slideLayouts/slideLayout654.xml"/><Relationship Id="rId29" Type="http://schemas.openxmlformats.org/officeDocument/2006/relationships/slideLayout" Target="../slideLayouts/slideLayout663.xml"/><Relationship Id="rId41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35.xml"/><Relationship Id="rId6" Type="http://schemas.openxmlformats.org/officeDocument/2006/relationships/slideLayout" Target="../slideLayouts/slideLayout640.xml"/><Relationship Id="rId11" Type="http://schemas.openxmlformats.org/officeDocument/2006/relationships/slideLayout" Target="../slideLayouts/slideLayout645.xml"/><Relationship Id="rId24" Type="http://schemas.openxmlformats.org/officeDocument/2006/relationships/slideLayout" Target="../slideLayouts/slideLayout658.xml"/><Relationship Id="rId32" Type="http://schemas.openxmlformats.org/officeDocument/2006/relationships/slideLayout" Target="../slideLayouts/slideLayout666.xml"/><Relationship Id="rId37" Type="http://schemas.openxmlformats.org/officeDocument/2006/relationships/slideLayout" Target="../slideLayouts/slideLayout671.xml"/><Relationship Id="rId40" Type="http://schemas.openxmlformats.org/officeDocument/2006/relationships/slideLayout" Target="../slideLayouts/slideLayout674.xml"/><Relationship Id="rId5" Type="http://schemas.openxmlformats.org/officeDocument/2006/relationships/slideLayout" Target="../slideLayouts/slideLayout639.xml"/><Relationship Id="rId15" Type="http://schemas.openxmlformats.org/officeDocument/2006/relationships/slideLayout" Target="../slideLayouts/slideLayout649.xml"/><Relationship Id="rId23" Type="http://schemas.openxmlformats.org/officeDocument/2006/relationships/slideLayout" Target="../slideLayouts/slideLayout657.xml"/><Relationship Id="rId28" Type="http://schemas.openxmlformats.org/officeDocument/2006/relationships/slideLayout" Target="../slideLayouts/slideLayout662.xml"/><Relationship Id="rId36" Type="http://schemas.openxmlformats.org/officeDocument/2006/relationships/slideLayout" Target="../slideLayouts/slideLayout670.xml"/><Relationship Id="rId10" Type="http://schemas.openxmlformats.org/officeDocument/2006/relationships/slideLayout" Target="../slideLayouts/slideLayout644.xml"/><Relationship Id="rId19" Type="http://schemas.openxmlformats.org/officeDocument/2006/relationships/slideLayout" Target="../slideLayouts/slideLayout653.xml"/><Relationship Id="rId31" Type="http://schemas.openxmlformats.org/officeDocument/2006/relationships/slideLayout" Target="../slideLayouts/slideLayout665.xml"/><Relationship Id="rId4" Type="http://schemas.openxmlformats.org/officeDocument/2006/relationships/slideLayout" Target="../slideLayouts/slideLayout638.xml"/><Relationship Id="rId9" Type="http://schemas.openxmlformats.org/officeDocument/2006/relationships/slideLayout" Target="../slideLayouts/slideLayout643.xml"/><Relationship Id="rId14" Type="http://schemas.openxmlformats.org/officeDocument/2006/relationships/slideLayout" Target="../slideLayouts/slideLayout648.xml"/><Relationship Id="rId22" Type="http://schemas.openxmlformats.org/officeDocument/2006/relationships/slideLayout" Target="../slideLayouts/slideLayout656.xml"/><Relationship Id="rId27" Type="http://schemas.openxmlformats.org/officeDocument/2006/relationships/slideLayout" Target="../slideLayouts/slideLayout661.xml"/><Relationship Id="rId30" Type="http://schemas.openxmlformats.org/officeDocument/2006/relationships/slideLayout" Target="../slideLayouts/slideLayout664.xml"/><Relationship Id="rId35" Type="http://schemas.openxmlformats.org/officeDocument/2006/relationships/slideLayout" Target="../slideLayouts/slideLayout669.xml"/><Relationship Id="rId8" Type="http://schemas.openxmlformats.org/officeDocument/2006/relationships/slideLayout" Target="../slideLayouts/slideLayout642.xml"/><Relationship Id="rId3" Type="http://schemas.openxmlformats.org/officeDocument/2006/relationships/slideLayout" Target="../slideLayouts/slideLayout637.xml"/><Relationship Id="rId12" Type="http://schemas.openxmlformats.org/officeDocument/2006/relationships/slideLayout" Target="../slideLayouts/slideLayout646.xml"/><Relationship Id="rId17" Type="http://schemas.openxmlformats.org/officeDocument/2006/relationships/slideLayout" Target="../slideLayouts/slideLayout651.xml"/><Relationship Id="rId25" Type="http://schemas.openxmlformats.org/officeDocument/2006/relationships/slideLayout" Target="../slideLayouts/slideLayout659.xml"/><Relationship Id="rId33" Type="http://schemas.openxmlformats.org/officeDocument/2006/relationships/slideLayout" Target="../slideLayouts/slideLayout667.xml"/><Relationship Id="rId38" Type="http://schemas.openxmlformats.org/officeDocument/2006/relationships/slideLayout" Target="../slideLayouts/slideLayout672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8.xml"/><Relationship Id="rId18" Type="http://schemas.openxmlformats.org/officeDocument/2006/relationships/slideLayout" Target="../slideLayouts/slideLayout693.xml"/><Relationship Id="rId26" Type="http://schemas.openxmlformats.org/officeDocument/2006/relationships/slideLayout" Target="../slideLayouts/slideLayout701.xml"/><Relationship Id="rId3" Type="http://schemas.openxmlformats.org/officeDocument/2006/relationships/slideLayout" Target="../slideLayouts/slideLayout678.xml"/><Relationship Id="rId21" Type="http://schemas.openxmlformats.org/officeDocument/2006/relationships/slideLayout" Target="../slideLayouts/slideLayout696.xml"/><Relationship Id="rId34" Type="http://schemas.openxmlformats.org/officeDocument/2006/relationships/slideLayout" Target="../slideLayouts/slideLayout709.xml"/><Relationship Id="rId7" Type="http://schemas.openxmlformats.org/officeDocument/2006/relationships/slideLayout" Target="../slideLayouts/slideLayout682.xml"/><Relationship Id="rId12" Type="http://schemas.openxmlformats.org/officeDocument/2006/relationships/slideLayout" Target="../slideLayouts/slideLayout687.xml"/><Relationship Id="rId17" Type="http://schemas.openxmlformats.org/officeDocument/2006/relationships/slideLayout" Target="../slideLayouts/slideLayout692.xml"/><Relationship Id="rId25" Type="http://schemas.openxmlformats.org/officeDocument/2006/relationships/slideLayout" Target="../slideLayouts/slideLayout700.xml"/><Relationship Id="rId33" Type="http://schemas.openxmlformats.org/officeDocument/2006/relationships/slideLayout" Target="../slideLayouts/slideLayout708.xml"/><Relationship Id="rId2" Type="http://schemas.openxmlformats.org/officeDocument/2006/relationships/slideLayout" Target="../slideLayouts/slideLayout677.xml"/><Relationship Id="rId16" Type="http://schemas.openxmlformats.org/officeDocument/2006/relationships/slideLayout" Target="../slideLayouts/slideLayout691.xml"/><Relationship Id="rId20" Type="http://schemas.openxmlformats.org/officeDocument/2006/relationships/slideLayout" Target="../slideLayouts/slideLayout695.xml"/><Relationship Id="rId29" Type="http://schemas.openxmlformats.org/officeDocument/2006/relationships/slideLayout" Target="../slideLayouts/slideLayout704.xml"/><Relationship Id="rId1" Type="http://schemas.openxmlformats.org/officeDocument/2006/relationships/slideLayout" Target="../slideLayouts/slideLayout676.xml"/><Relationship Id="rId6" Type="http://schemas.openxmlformats.org/officeDocument/2006/relationships/slideLayout" Target="../slideLayouts/slideLayout681.xml"/><Relationship Id="rId11" Type="http://schemas.openxmlformats.org/officeDocument/2006/relationships/slideLayout" Target="../slideLayouts/slideLayout686.xml"/><Relationship Id="rId24" Type="http://schemas.openxmlformats.org/officeDocument/2006/relationships/slideLayout" Target="../slideLayouts/slideLayout699.xml"/><Relationship Id="rId32" Type="http://schemas.openxmlformats.org/officeDocument/2006/relationships/slideLayout" Target="../slideLayouts/slideLayout707.xml"/><Relationship Id="rId5" Type="http://schemas.openxmlformats.org/officeDocument/2006/relationships/slideLayout" Target="../slideLayouts/slideLayout680.xml"/><Relationship Id="rId15" Type="http://schemas.openxmlformats.org/officeDocument/2006/relationships/slideLayout" Target="../slideLayouts/slideLayout690.xml"/><Relationship Id="rId23" Type="http://schemas.openxmlformats.org/officeDocument/2006/relationships/slideLayout" Target="../slideLayouts/slideLayout698.xml"/><Relationship Id="rId28" Type="http://schemas.openxmlformats.org/officeDocument/2006/relationships/slideLayout" Target="../slideLayouts/slideLayout703.xml"/><Relationship Id="rId36" Type="http://schemas.openxmlformats.org/officeDocument/2006/relationships/theme" Target="../theme/theme21.xml"/><Relationship Id="rId10" Type="http://schemas.openxmlformats.org/officeDocument/2006/relationships/slideLayout" Target="../slideLayouts/slideLayout685.xml"/><Relationship Id="rId19" Type="http://schemas.openxmlformats.org/officeDocument/2006/relationships/slideLayout" Target="../slideLayouts/slideLayout694.xml"/><Relationship Id="rId31" Type="http://schemas.openxmlformats.org/officeDocument/2006/relationships/slideLayout" Target="../slideLayouts/slideLayout706.xml"/><Relationship Id="rId4" Type="http://schemas.openxmlformats.org/officeDocument/2006/relationships/slideLayout" Target="../slideLayouts/slideLayout679.xml"/><Relationship Id="rId9" Type="http://schemas.openxmlformats.org/officeDocument/2006/relationships/slideLayout" Target="../slideLayouts/slideLayout684.xml"/><Relationship Id="rId14" Type="http://schemas.openxmlformats.org/officeDocument/2006/relationships/slideLayout" Target="../slideLayouts/slideLayout689.xml"/><Relationship Id="rId22" Type="http://schemas.openxmlformats.org/officeDocument/2006/relationships/slideLayout" Target="../slideLayouts/slideLayout697.xml"/><Relationship Id="rId27" Type="http://schemas.openxmlformats.org/officeDocument/2006/relationships/slideLayout" Target="../slideLayouts/slideLayout702.xml"/><Relationship Id="rId30" Type="http://schemas.openxmlformats.org/officeDocument/2006/relationships/slideLayout" Target="../slideLayouts/slideLayout705.xml"/><Relationship Id="rId35" Type="http://schemas.openxmlformats.org/officeDocument/2006/relationships/slideLayout" Target="../slideLayouts/slideLayout710.xml"/><Relationship Id="rId8" Type="http://schemas.openxmlformats.org/officeDocument/2006/relationships/slideLayout" Target="../slideLayouts/slideLayout683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8.xml"/><Relationship Id="rId13" Type="http://schemas.openxmlformats.org/officeDocument/2006/relationships/slideLayout" Target="../slideLayouts/slideLayout723.xml"/><Relationship Id="rId18" Type="http://schemas.openxmlformats.org/officeDocument/2006/relationships/slideLayout" Target="../slideLayouts/slideLayout728.xml"/><Relationship Id="rId26" Type="http://schemas.openxmlformats.org/officeDocument/2006/relationships/slideLayout" Target="../slideLayouts/slideLayout736.xml"/><Relationship Id="rId3" Type="http://schemas.openxmlformats.org/officeDocument/2006/relationships/slideLayout" Target="../slideLayouts/slideLayout713.xml"/><Relationship Id="rId21" Type="http://schemas.openxmlformats.org/officeDocument/2006/relationships/slideLayout" Target="../slideLayouts/slideLayout731.xml"/><Relationship Id="rId7" Type="http://schemas.openxmlformats.org/officeDocument/2006/relationships/slideLayout" Target="../slideLayouts/slideLayout717.xml"/><Relationship Id="rId12" Type="http://schemas.openxmlformats.org/officeDocument/2006/relationships/slideLayout" Target="../slideLayouts/slideLayout722.xml"/><Relationship Id="rId17" Type="http://schemas.openxmlformats.org/officeDocument/2006/relationships/slideLayout" Target="../slideLayouts/slideLayout727.xml"/><Relationship Id="rId25" Type="http://schemas.openxmlformats.org/officeDocument/2006/relationships/slideLayout" Target="../slideLayouts/slideLayout735.xml"/><Relationship Id="rId2" Type="http://schemas.openxmlformats.org/officeDocument/2006/relationships/slideLayout" Target="../slideLayouts/slideLayout712.xml"/><Relationship Id="rId16" Type="http://schemas.openxmlformats.org/officeDocument/2006/relationships/slideLayout" Target="../slideLayouts/slideLayout726.xml"/><Relationship Id="rId20" Type="http://schemas.openxmlformats.org/officeDocument/2006/relationships/slideLayout" Target="../slideLayouts/slideLayout730.xml"/><Relationship Id="rId29" Type="http://schemas.openxmlformats.org/officeDocument/2006/relationships/slideLayout" Target="../slideLayouts/slideLayout739.xml"/><Relationship Id="rId1" Type="http://schemas.openxmlformats.org/officeDocument/2006/relationships/slideLayout" Target="../slideLayouts/slideLayout711.xml"/><Relationship Id="rId6" Type="http://schemas.openxmlformats.org/officeDocument/2006/relationships/slideLayout" Target="../slideLayouts/slideLayout716.xml"/><Relationship Id="rId11" Type="http://schemas.openxmlformats.org/officeDocument/2006/relationships/slideLayout" Target="../slideLayouts/slideLayout721.xml"/><Relationship Id="rId24" Type="http://schemas.openxmlformats.org/officeDocument/2006/relationships/slideLayout" Target="../slideLayouts/slideLayout734.xml"/><Relationship Id="rId32" Type="http://schemas.openxmlformats.org/officeDocument/2006/relationships/theme" Target="../theme/theme22.xml"/><Relationship Id="rId5" Type="http://schemas.openxmlformats.org/officeDocument/2006/relationships/slideLayout" Target="../slideLayouts/slideLayout715.xml"/><Relationship Id="rId15" Type="http://schemas.openxmlformats.org/officeDocument/2006/relationships/slideLayout" Target="../slideLayouts/slideLayout725.xml"/><Relationship Id="rId23" Type="http://schemas.openxmlformats.org/officeDocument/2006/relationships/slideLayout" Target="../slideLayouts/slideLayout733.xml"/><Relationship Id="rId28" Type="http://schemas.openxmlformats.org/officeDocument/2006/relationships/slideLayout" Target="../slideLayouts/slideLayout738.xml"/><Relationship Id="rId10" Type="http://schemas.openxmlformats.org/officeDocument/2006/relationships/slideLayout" Target="../slideLayouts/slideLayout720.xml"/><Relationship Id="rId19" Type="http://schemas.openxmlformats.org/officeDocument/2006/relationships/slideLayout" Target="../slideLayouts/slideLayout729.xml"/><Relationship Id="rId31" Type="http://schemas.openxmlformats.org/officeDocument/2006/relationships/slideLayout" Target="../slideLayouts/slideLayout741.xml"/><Relationship Id="rId4" Type="http://schemas.openxmlformats.org/officeDocument/2006/relationships/slideLayout" Target="../slideLayouts/slideLayout714.xml"/><Relationship Id="rId9" Type="http://schemas.openxmlformats.org/officeDocument/2006/relationships/slideLayout" Target="../slideLayouts/slideLayout719.xml"/><Relationship Id="rId14" Type="http://schemas.openxmlformats.org/officeDocument/2006/relationships/slideLayout" Target="../slideLayouts/slideLayout724.xml"/><Relationship Id="rId22" Type="http://schemas.openxmlformats.org/officeDocument/2006/relationships/slideLayout" Target="../slideLayouts/slideLayout732.xml"/><Relationship Id="rId27" Type="http://schemas.openxmlformats.org/officeDocument/2006/relationships/slideLayout" Target="../slideLayouts/slideLayout737.xml"/><Relationship Id="rId30" Type="http://schemas.openxmlformats.org/officeDocument/2006/relationships/slideLayout" Target="../slideLayouts/slideLayout740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4.xml"/><Relationship Id="rId18" Type="http://schemas.openxmlformats.org/officeDocument/2006/relationships/slideLayout" Target="../slideLayouts/slideLayout759.xml"/><Relationship Id="rId26" Type="http://schemas.openxmlformats.org/officeDocument/2006/relationships/slideLayout" Target="../slideLayouts/slideLayout767.xml"/><Relationship Id="rId3" Type="http://schemas.openxmlformats.org/officeDocument/2006/relationships/slideLayout" Target="../slideLayouts/slideLayout744.xml"/><Relationship Id="rId21" Type="http://schemas.openxmlformats.org/officeDocument/2006/relationships/slideLayout" Target="../slideLayouts/slideLayout762.xml"/><Relationship Id="rId34" Type="http://schemas.openxmlformats.org/officeDocument/2006/relationships/slideLayout" Target="../slideLayouts/slideLayout775.xml"/><Relationship Id="rId7" Type="http://schemas.openxmlformats.org/officeDocument/2006/relationships/slideLayout" Target="../slideLayouts/slideLayout748.xml"/><Relationship Id="rId12" Type="http://schemas.openxmlformats.org/officeDocument/2006/relationships/slideLayout" Target="../slideLayouts/slideLayout753.xml"/><Relationship Id="rId17" Type="http://schemas.openxmlformats.org/officeDocument/2006/relationships/slideLayout" Target="../slideLayouts/slideLayout758.xml"/><Relationship Id="rId25" Type="http://schemas.openxmlformats.org/officeDocument/2006/relationships/slideLayout" Target="../slideLayouts/slideLayout766.xml"/><Relationship Id="rId33" Type="http://schemas.openxmlformats.org/officeDocument/2006/relationships/slideLayout" Target="../slideLayouts/slideLayout774.xml"/><Relationship Id="rId2" Type="http://schemas.openxmlformats.org/officeDocument/2006/relationships/slideLayout" Target="../slideLayouts/slideLayout743.xml"/><Relationship Id="rId16" Type="http://schemas.openxmlformats.org/officeDocument/2006/relationships/slideLayout" Target="../slideLayouts/slideLayout757.xml"/><Relationship Id="rId20" Type="http://schemas.openxmlformats.org/officeDocument/2006/relationships/slideLayout" Target="../slideLayouts/slideLayout761.xml"/><Relationship Id="rId29" Type="http://schemas.openxmlformats.org/officeDocument/2006/relationships/slideLayout" Target="../slideLayouts/slideLayout770.xml"/><Relationship Id="rId1" Type="http://schemas.openxmlformats.org/officeDocument/2006/relationships/slideLayout" Target="../slideLayouts/slideLayout742.xml"/><Relationship Id="rId6" Type="http://schemas.openxmlformats.org/officeDocument/2006/relationships/slideLayout" Target="../slideLayouts/slideLayout747.xml"/><Relationship Id="rId11" Type="http://schemas.openxmlformats.org/officeDocument/2006/relationships/slideLayout" Target="../slideLayouts/slideLayout752.xml"/><Relationship Id="rId24" Type="http://schemas.openxmlformats.org/officeDocument/2006/relationships/slideLayout" Target="../slideLayouts/slideLayout765.xml"/><Relationship Id="rId32" Type="http://schemas.openxmlformats.org/officeDocument/2006/relationships/slideLayout" Target="../slideLayouts/slideLayout773.xml"/><Relationship Id="rId5" Type="http://schemas.openxmlformats.org/officeDocument/2006/relationships/slideLayout" Target="../slideLayouts/slideLayout746.xml"/><Relationship Id="rId15" Type="http://schemas.openxmlformats.org/officeDocument/2006/relationships/slideLayout" Target="../slideLayouts/slideLayout756.xml"/><Relationship Id="rId23" Type="http://schemas.openxmlformats.org/officeDocument/2006/relationships/slideLayout" Target="../slideLayouts/slideLayout764.xml"/><Relationship Id="rId28" Type="http://schemas.openxmlformats.org/officeDocument/2006/relationships/slideLayout" Target="../slideLayouts/slideLayout769.xml"/><Relationship Id="rId36" Type="http://schemas.openxmlformats.org/officeDocument/2006/relationships/theme" Target="../theme/theme23.xml"/><Relationship Id="rId10" Type="http://schemas.openxmlformats.org/officeDocument/2006/relationships/slideLayout" Target="../slideLayouts/slideLayout751.xml"/><Relationship Id="rId19" Type="http://schemas.openxmlformats.org/officeDocument/2006/relationships/slideLayout" Target="../slideLayouts/slideLayout760.xml"/><Relationship Id="rId31" Type="http://schemas.openxmlformats.org/officeDocument/2006/relationships/slideLayout" Target="../slideLayouts/slideLayout772.xml"/><Relationship Id="rId4" Type="http://schemas.openxmlformats.org/officeDocument/2006/relationships/slideLayout" Target="../slideLayouts/slideLayout745.xml"/><Relationship Id="rId9" Type="http://schemas.openxmlformats.org/officeDocument/2006/relationships/slideLayout" Target="../slideLayouts/slideLayout750.xml"/><Relationship Id="rId14" Type="http://schemas.openxmlformats.org/officeDocument/2006/relationships/slideLayout" Target="../slideLayouts/slideLayout755.xml"/><Relationship Id="rId22" Type="http://schemas.openxmlformats.org/officeDocument/2006/relationships/slideLayout" Target="../slideLayouts/slideLayout763.xml"/><Relationship Id="rId27" Type="http://schemas.openxmlformats.org/officeDocument/2006/relationships/slideLayout" Target="../slideLayouts/slideLayout768.xml"/><Relationship Id="rId30" Type="http://schemas.openxmlformats.org/officeDocument/2006/relationships/slideLayout" Target="../slideLayouts/slideLayout771.xml"/><Relationship Id="rId35" Type="http://schemas.openxmlformats.org/officeDocument/2006/relationships/slideLayout" Target="../slideLayouts/slideLayout776.xml"/><Relationship Id="rId8" Type="http://schemas.openxmlformats.org/officeDocument/2006/relationships/slideLayout" Target="../slideLayouts/slideLayout749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9.xml"/><Relationship Id="rId18" Type="http://schemas.openxmlformats.org/officeDocument/2006/relationships/slideLayout" Target="../slideLayouts/slideLayout794.xml"/><Relationship Id="rId26" Type="http://schemas.openxmlformats.org/officeDocument/2006/relationships/slideLayout" Target="../slideLayouts/slideLayout802.xml"/><Relationship Id="rId3" Type="http://schemas.openxmlformats.org/officeDocument/2006/relationships/slideLayout" Target="../slideLayouts/slideLayout779.xml"/><Relationship Id="rId21" Type="http://schemas.openxmlformats.org/officeDocument/2006/relationships/slideLayout" Target="../slideLayouts/slideLayout797.xml"/><Relationship Id="rId34" Type="http://schemas.openxmlformats.org/officeDocument/2006/relationships/slideLayout" Target="../slideLayouts/slideLayout810.xml"/><Relationship Id="rId7" Type="http://schemas.openxmlformats.org/officeDocument/2006/relationships/slideLayout" Target="../slideLayouts/slideLayout783.xml"/><Relationship Id="rId12" Type="http://schemas.openxmlformats.org/officeDocument/2006/relationships/slideLayout" Target="../slideLayouts/slideLayout788.xml"/><Relationship Id="rId17" Type="http://schemas.openxmlformats.org/officeDocument/2006/relationships/slideLayout" Target="../slideLayouts/slideLayout793.xml"/><Relationship Id="rId25" Type="http://schemas.openxmlformats.org/officeDocument/2006/relationships/slideLayout" Target="../slideLayouts/slideLayout801.xml"/><Relationship Id="rId33" Type="http://schemas.openxmlformats.org/officeDocument/2006/relationships/slideLayout" Target="../slideLayouts/slideLayout809.xml"/><Relationship Id="rId2" Type="http://schemas.openxmlformats.org/officeDocument/2006/relationships/slideLayout" Target="../slideLayouts/slideLayout778.xml"/><Relationship Id="rId16" Type="http://schemas.openxmlformats.org/officeDocument/2006/relationships/slideLayout" Target="../slideLayouts/slideLayout792.xml"/><Relationship Id="rId20" Type="http://schemas.openxmlformats.org/officeDocument/2006/relationships/slideLayout" Target="../slideLayouts/slideLayout796.xml"/><Relationship Id="rId29" Type="http://schemas.openxmlformats.org/officeDocument/2006/relationships/slideLayout" Target="../slideLayouts/slideLayout805.xml"/><Relationship Id="rId1" Type="http://schemas.openxmlformats.org/officeDocument/2006/relationships/slideLayout" Target="../slideLayouts/slideLayout777.xml"/><Relationship Id="rId6" Type="http://schemas.openxmlformats.org/officeDocument/2006/relationships/slideLayout" Target="../slideLayouts/slideLayout782.xml"/><Relationship Id="rId11" Type="http://schemas.openxmlformats.org/officeDocument/2006/relationships/slideLayout" Target="../slideLayouts/slideLayout787.xml"/><Relationship Id="rId24" Type="http://schemas.openxmlformats.org/officeDocument/2006/relationships/slideLayout" Target="../slideLayouts/slideLayout800.xml"/><Relationship Id="rId32" Type="http://schemas.openxmlformats.org/officeDocument/2006/relationships/slideLayout" Target="../slideLayouts/slideLayout808.xml"/><Relationship Id="rId5" Type="http://schemas.openxmlformats.org/officeDocument/2006/relationships/slideLayout" Target="../slideLayouts/slideLayout781.xml"/><Relationship Id="rId15" Type="http://schemas.openxmlformats.org/officeDocument/2006/relationships/slideLayout" Target="../slideLayouts/slideLayout791.xml"/><Relationship Id="rId23" Type="http://schemas.openxmlformats.org/officeDocument/2006/relationships/slideLayout" Target="../slideLayouts/slideLayout799.xml"/><Relationship Id="rId28" Type="http://schemas.openxmlformats.org/officeDocument/2006/relationships/slideLayout" Target="../slideLayouts/slideLayout804.xml"/><Relationship Id="rId10" Type="http://schemas.openxmlformats.org/officeDocument/2006/relationships/slideLayout" Target="../slideLayouts/slideLayout786.xml"/><Relationship Id="rId19" Type="http://schemas.openxmlformats.org/officeDocument/2006/relationships/slideLayout" Target="../slideLayouts/slideLayout795.xml"/><Relationship Id="rId31" Type="http://schemas.openxmlformats.org/officeDocument/2006/relationships/slideLayout" Target="../slideLayouts/slideLayout807.xml"/><Relationship Id="rId4" Type="http://schemas.openxmlformats.org/officeDocument/2006/relationships/slideLayout" Target="../slideLayouts/slideLayout780.xml"/><Relationship Id="rId9" Type="http://schemas.openxmlformats.org/officeDocument/2006/relationships/slideLayout" Target="../slideLayouts/slideLayout785.xml"/><Relationship Id="rId14" Type="http://schemas.openxmlformats.org/officeDocument/2006/relationships/slideLayout" Target="../slideLayouts/slideLayout790.xml"/><Relationship Id="rId22" Type="http://schemas.openxmlformats.org/officeDocument/2006/relationships/slideLayout" Target="../slideLayouts/slideLayout798.xml"/><Relationship Id="rId27" Type="http://schemas.openxmlformats.org/officeDocument/2006/relationships/slideLayout" Target="../slideLayouts/slideLayout803.xml"/><Relationship Id="rId30" Type="http://schemas.openxmlformats.org/officeDocument/2006/relationships/slideLayout" Target="../slideLayouts/slideLayout806.xml"/><Relationship Id="rId35" Type="http://schemas.openxmlformats.org/officeDocument/2006/relationships/theme" Target="../theme/theme24.xml"/><Relationship Id="rId8" Type="http://schemas.openxmlformats.org/officeDocument/2006/relationships/slideLayout" Target="../slideLayouts/slideLayout784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3.xml"/><Relationship Id="rId18" Type="http://schemas.openxmlformats.org/officeDocument/2006/relationships/slideLayout" Target="../slideLayouts/slideLayout828.xml"/><Relationship Id="rId26" Type="http://schemas.openxmlformats.org/officeDocument/2006/relationships/slideLayout" Target="../slideLayouts/slideLayout836.xml"/><Relationship Id="rId3" Type="http://schemas.openxmlformats.org/officeDocument/2006/relationships/slideLayout" Target="../slideLayouts/slideLayout813.xml"/><Relationship Id="rId21" Type="http://schemas.openxmlformats.org/officeDocument/2006/relationships/slideLayout" Target="../slideLayouts/slideLayout831.xml"/><Relationship Id="rId7" Type="http://schemas.openxmlformats.org/officeDocument/2006/relationships/slideLayout" Target="../slideLayouts/slideLayout817.xml"/><Relationship Id="rId12" Type="http://schemas.openxmlformats.org/officeDocument/2006/relationships/slideLayout" Target="../slideLayouts/slideLayout822.xml"/><Relationship Id="rId17" Type="http://schemas.openxmlformats.org/officeDocument/2006/relationships/slideLayout" Target="../slideLayouts/slideLayout827.xml"/><Relationship Id="rId25" Type="http://schemas.openxmlformats.org/officeDocument/2006/relationships/slideLayout" Target="../slideLayouts/slideLayout835.xml"/><Relationship Id="rId33" Type="http://schemas.openxmlformats.org/officeDocument/2006/relationships/theme" Target="../theme/theme25.xml"/><Relationship Id="rId2" Type="http://schemas.openxmlformats.org/officeDocument/2006/relationships/slideLayout" Target="../slideLayouts/slideLayout812.xml"/><Relationship Id="rId16" Type="http://schemas.openxmlformats.org/officeDocument/2006/relationships/slideLayout" Target="../slideLayouts/slideLayout826.xml"/><Relationship Id="rId20" Type="http://schemas.openxmlformats.org/officeDocument/2006/relationships/slideLayout" Target="../slideLayouts/slideLayout830.xml"/><Relationship Id="rId29" Type="http://schemas.openxmlformats.org/officeDocument/2006/relationships/slideLayout" Target="../slideLayouts/slideLayout839.xml"/><Relationship Id="rId1" Type="http://schemas.openxmlformats.org/officeDocument/2006/relationships/slideLayout" Target="../slideLayouts/slideLayout811.xml"/><Relationship Id="rId6" Type="http://schemas.openxmlformats.org/officeDocument/2006/relationships/slideLayout" Target="../slideLayouts/slideLayout816.xml"/><Relationship Id="rId11" Type="http://schemas.openxmlformats.org/officeDocument/2006/relationships/slideLayout" Target="../slideLayouts/slideLayout821.xml"/><Relationship Id="rId24" Type="http://schemas.openxmlformats.org/officeDocument/2006/relationships/slideLayout" Target="../slideLayouts/slideLayout834.xml"/><Relationship Id="rId32" Type="http://schemas.openxmlformats.org/officeDocument/2006/relationships/slideLayout" Target="../slideLayouts/slideLayout842.xml"/><Relationship Id="rId5" Type="http://schemas.openxmlformats.org/officeDocument/2006/relationships/slideLayout" Target="../slideLayouts/slideLayout815.xml"/><Relationship Id="rId15" Type="http://schemas.openxmlformats.org/officeDocument/2006/relationships/slideLayout" Target="../slideLayouts/slideLayout825.xml"/><Relationship Id="rId23" Type="http://schemas.openxmlformats.org/officeDocument/2006/relationships/slideLayout" Target="../slideLayouts/slideLayout833.xml"/><Relationship Id="rId28" Type="http://schemas.openxmlformats.org/officeDocument/2006/relationships/slideLayout" Target="../slideLayouts/slideLayout838.xml"/><Relationship Id="rId10" Type="http://schemas.openxmlformats.org/officeDocument/2006/relationships/slideLayout" Target="../slideLayouts/slideLayout820.xml"/><Relationship Id="rId19" Type="http://schemas.openxmlformats.org/officeDocument/2006/relationships/slideLayout" Target="../slideLayouts/slideLayout829.xml"/><Relationship Id="rId31" Type="http://schemas.openxmlformats.org/officeDocument/2006/relationships/slideLayout" Target="../slideLayouts/slideLayout841.xml"/><Relationship Id="rId4" Type="http://schemas.openxmlformats.org/officeDocument/2006/relationships/slideLayout" Target="../slideLayouts/slideLayout814.xml"/><Relationship Id="rId9" Type="http://schemas.openxmlformats.org/officeDocument/2006/relationships/slideLayout" Target="../slideLayouts/slideLayout819.xml"/><Relationship Id="rId14" Type="http://schemas.openxmlformats.org/officeDocument/2006/relationships/slideLayout" Target="../slideLayouts/slideLayout824.xml"/><Relationship Id="rId22" Type="http://schemas.openxmlformats.org/officeDocument/2006/relationships/slideLayout" Target="../slideLayouts/slideLayout832.xml"/><Relationship Id="rId27" Type="http://schemas.openxmlformats.org/officeDocument/2006/relationships/slideLayout" Target="../slideLayouts/slideLayout837.xml"/><Relationship Id="rId30" Type="http://schemas.openxmlformats.org/officeDocument/2006/relationships/slideLayout" Target="../slideLayouts/slideLayout840.xml"/><Relationship Id="rId8" Type="http://schemas.openxmlformats.org/officeDocument/2006/relationships/slideLayout" Target="../slideLayouts/slideLayout818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5.xml"/><Relationship Id="rId18" Type="http://schemas.openxmlformats.org/officeDocument/2006/relationships/slideLayout" Target="../slideLayouts/slideLayout860.xml"/><Relationship Id="rId26" Type="http://schemas.openxmlformats.org/officeDocument/2006/relationships/slideLayout" Target="../slideLayouts/slideLayout868.xml"/><Relationship Id="rId21" Type="http://schemas.openxmlformats.org/officeDocument/2006/relationships/slideLayout" Target="../slideLayouts/slideLayout863.xml"/><Relationship Id="rId34" Type="http://schemas.openxmlformats.org/officeDocument/2006/relationships/slideLayout" Target="../slideLayouts/slideLayout876.xml"/><Relationship Id="rId7" Type="http://schemas.openxmlformats.org/officeDocument/2006/relationships/slideLayout" Target="../slideLayouts/slideLayout849.xml"/><Relationship Id="rId12" Type="http://schemas.openxmlformats.org/officeDocument/2006/relationships/slideLayout" Target="../slideLayouts/slideLayout854.xml"/><Relationship Id="rId17" Type="http://schemas.openxmlformats.org/officeDocument/2006/relationships/slideLayout" Target="../slideLayouts/slideLayout859.xml"/><Relationship Id="rId25" Type="http://schemas.openxmlformats.org/officeDocument/2006/relationships/slideLayout" Target="../slideLayouts/slideLayout867.xml"/><Relationship Id="rId33" Type="http://schemas.openxmlformats.org/officeDocument/2006/relationships/slideLayout" Target="../slideLayouts/slideLayout875.xml"/><Relationship Id="rId2" Type="http://schemas.openxmlformats.org/officeDocument/2006/relationships/slideLayout" Target="../slideLayouts/slideLayout844.xml"/><Relationship Id="rId16" Type="http://schemas.openxmlformats.org/officeDocument/2006/relationships/slideLayout" Target="../slideLayouts/slideLayout858.xml"/><Relationship Id="rId20" Type="http://schemas.openxmlformats.org/officeDocument/2006/relationships/slideLayout" Target="../slideLayouts/slideLayout862.xml"/><Relationship Id="rId29" Type="http://schemas.openxmlformats.org/officeDocument/2006/relationships/slideLayout" Target="../slideLayouts/slideLayout871.xml"/><Relationship Id="rId1" Type="http://schemas.openxmlformats.org/officeDocument/2006/relationships/slideLayout" Target="../slideLayouts/slideLayout843.xml"/><Relationship Id="rId6" Type="http://schemas.openxmlformats.org/officeDocument/2006/relationships/slideLayout" Target="../slideLayouts/slideLayout848.xml"/><Relationship Id="rId11" Type="http://schemas.openxmlformats.org/officeDocument/2006/relationships/slideLayout" Target="../slideLayouts/slideLayout853.xml"/><Relationship Id="rId24" Type="http://schemas.openxmlformats.org/officeDocument/2006/relationships/slideLayout" Target="../slideLayouts/slideLayout866.xml"/><Relationship Id="rId32" Type="http://schemas.openxmlformats.org/officeDocument/2006/relationships/slideLayout" Target="../slideLayouts/slideLayout874.xml"/><Relationship Id="rId37" Type="http://schemas.openxmlformats.org/officeDocument/2006/relationships/theme" Target="../theme/theme26.xml"/><Relationship Id="rId5" Type="http://schemas.openxmlformats.org/officeDocument/2006/relationships/slideLayout" Target="../slideLayouts/slideLayout847.xml"/><Relationship Id="rId15" Type="http://schemas.openxmlformats.org/officeDocument/2006/relationships/slideLayout" Target="../slideLayouts/slideLayout857.xml"/><Relationship Id="rId23" Type="http://schemas.openxmlformats.org/officeDocument/2006/relationships/slideLayout" Target="../slideLayouts/slideLayout865.xml"/><Relationship Id="rId28" Type="http://schemas.openxmlformats.org/officeDocument/2006/relationships/slideLayout" Target="../slideLayouts/slideLayout870.xml"/><Relationship Id="rId36" Type="http://schemas.openxmlformats.org/officeDocument/2006/relationships/slideLayout" Target="../slideLayouts/slideLayout878.xml"/><Relationship Id="rId10" Type="http://schemas.openxmlformats.org/officeDocument/2006/relationships/slideLayout" Target="../slideLayouts/slideLayout852.xml"/><Relationship Id="rId19" Type="http://schemas.openxmlformats.org/officeDocument/2006/relationships/slideLayout" Target="../slideLayouts/slideLayout861.xml"/><Relationship Id="rId31" Type="http://schemas.openxmlformats.org/officeDocument/2006/relationships/slideLayout" Target="../slideLayouts/slideLayout873.xml"/><Relationship Id="rId4" Type="http://schemas.openxmlformats.org/officeDocument/2006/relationships/slideLayout" Target="../slideLayouts/slideLayout846.xml"/><Relationship Id="rId9" Type="http://schemas.openxmlformats.org/officeDocument/2006/relationships/slideLayout" Target="../slideLayouts/slideLayout851.xml"/><Relationship Id="rId14" Type="http://schemas.openxmlformats.org/officeDocument/2006/relationships/slideLayout" Target="../slideLayouts/slideLayout856.xml"/><Relationship Id="rId22" Type="http://schemas.openxmlformats.org/officeDocument/2006/relationships/slideLayout" Target="../slideLayouts/slideLayout864.xml"/><Relationship Id="rId27" Type="http://schemas.openxmlformats.org/officeDocument/2006/relationships/slideLayout" Target="../slideLayouts/slideLayout869.xml"/><Relationship Id="rId30" Type="http://schemas.openxmlformats.org/officeDocument/2006/relationships/slideLayout" Target="../slideLayouts/slideLayout872.xml"/><Relationship Id="rId35" Type="http://schemas.openxmlformats.org/officeDocument/2006/relationships/slideLayout" Target="../slideLayouts/slideLayout877.xml"/><Relationship Id="rId8" Type="http://schemas.openxmlformats.org/officeDocument/2006/relationships/slideLayout" Target="../slideLayouts/slideLayout850.xml"/><Relationship Id="rId3" Type="http://schemas.openxmlformats.org/officeDocument/2006/relationships/slideLayout" Target="../slideLayouts/slideLayout845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6.xml"/><Relationship Id="rId13" Type="http://schemas.openxmlformats.org/officeDocument/2006/relationships/slideLayout" Target="../slideLayouts/slideLayout891.xml"/><Relationship Id="rId18" Type="http://schemas.openxmlformats.org/officeDocument/2006/relationships/slideLayout" Target="../slideLayouts/slideLayout896.xml"/><Relationship Id="rId26" Type="http://schemas.openxmlformats.org/officeDocument/2006/relationships/slideLayout" Target="../slideLayouts/slideLayout904.xml"/><Relationship Id="rId3" Type="http://schemas.openxmlformats.org/officeDocument/2006/relationships/slideLayout" Target="../slideLayouts/slideLayout881.xml"/><Relationship Id="rId21" Type="http://schemas.openxmlformats.org/officeDocument/2006/relationships/slideLayout" Target="../slideLayouts/slideLayout899.xml"/><Relationship Id="rId7" Type="http://schemas.openxmlformats.org/officeDocument/2006/relationships/slideLayout" Target="../slideLayouts/slideLayout885.xml"/><Relationship Id="rId12" Type="http://schemas.openxmlformats.org/officeDocument/2006/relationships/slideLayout" Target="../slideLayouts/slideLayout890.xml"/><Relationship Id="rId17" Type="http://schemas.openxmlformats.org/officeDocument/2006/relationships/slideLayout" Target="../slideLayouts/slideLayout895.xml"/><Relationship Id="rId25" Type="http://schemas.openxmlformats.org/officeDocument/2006/relationships/slideLayout" Target="../slideLayouts/slideLayout903.xml"/><Relationship Id="rId2" Type="http://schemas.openxmlformats.org/officeDocument/2006/relationships/slideLayout" Target="../slideLayouts/slideLayout880.xml"/><Relationship Id="rId16" Type="http://schemas.openxmlformats.org/officeDocument/2006/relationships/slideLayout" Target="../slideLayouts/slideLayout894.xml"/><Relationship Id="rId20" Type="http://schemas.openxmlformats.org/officeDocument/2006/relationships/slideLayout" Target="../slideLayouts/slideLayout898.xml"/><Relationship Id="rId29" Type="http://schemas.openxmlformats.org/officeDocument/2006/relationships/slideLayout" Target="../slideLayouts/slideLayout907.xml"/><Relationship Id="rId1" Type="http://schemas.openxmlformats.org/officeDocument/2006/relationships/slideLayout" Target="../slideLayouts/slideLayout879.xml"/><Relationship Id="rId6" Type="http://schemas.openxmlformats.org/officeDocument/2006/relationships/slideLayout" Target="../slideLayouts/slideLayout884.xml"/><Relationship Id="rId11" Type="http://schemas.openxmlformats.org/officeDocument/2006/relationships/slideLayout" Target="../slideLayouts/slideLayout889.xml"/><Relationship Id="rId24" Type="http://schemas.openxmlformats.org/officeDocument/2006/relationships/slideLayout" Target="../slideLayouts/slideLayout902.xml"/><Relationship Id="rId32" Type="http://schemas.openxmlformats.org/officeDocument/2006/relationships/theme" Target="../theme/theme27.xml"/><Relationship Id="rId5" Type="http://schemas.openxmlformats.org/officeDocument/2006/relationships/slideLayout" Target="../slideLayouts/slideLayout883.xml"/><Relationship Id="rId15" Type="http://schemas.openxmlformats.org/officeDocument/2006/relationships/slideLayout" Target="../slideLayouts/slideLayout893.xml"/><Relationship Id="rId23" Type="http://schemas.openxmlformats.org/officeDocument/2006/relationships/slideLayout" Target="../slideLayouts/slideLayout901.xml"/><Relationship Id="rId28" Type="http://schemas.openxmlformats.org/officeDocument/2006/relationships/slideLayout" Target="../slideLayouts/slideLayout906.xml"/><Relationship Id="rId10" Type="http://schemas.openxmlformats.org/officeDocument/2006/relationships/slideLayout" Target="../slideLayouts/slideLayout888.xml"/><Relationship Id="rId19" Type="http://schemas.openxmlformats.org/officeDocument/2006/relationships/slideLayout" Target="../slideLayouts/slideLayout897.xml"/><Relationship Id="rId31" Type="http://schemas.openxmlformats.org/officeDocument/2006/relationships/slideLayout" Target="../slideLayouts/slideLayout909.xml"/><Relationship Id="rId4" Type="http://schemas.openxmlformats.org/officeDocument/2006/relationships/slideLayout" Target="../slideLayouts/slideLayout882.xml"/><Relationship Id="rId9" Type="http://schemas.openxmlformats.org/officeDocument/2006/relationships/slideLayout" Target="../slideLayouts/slideLayout887.xml"/><Relationship Id="rId14" Type="http://schemas.openxmlformats.org/officeDocument/2006/relationships/slideLayout" Target="../slideLayouts/slideLayout892.xml"/><Relationship Id="rId22" Type="http://schemas.openxmlformats.org/officeDocument/2006/relationships/slideLayout" Target="../slideLayouts/slideLayout900.xml"/><Relationship Id="rId27" Type="http://schemas.openxmlformats.org/officeDocument/2006/relationships/slideLayout" Target="../slideLayouts/slideLayout905.xml"/><Relationship Id="rId30" Type="http://schemas.openxmlformats.org/officeDocument/2006/relationships/slideLayout" Target="../slideLayouts/slideLayout908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theme" Target="../theme/theme28.xml"/><Relationship Id="rId3" Type="http://schemas.openxmlformats.org/officeDocument/2006/relationships/slideLayout" Target="../slideLayouts/slideLayout912.xml"/><Relationship Id="rId7" Type="http://schemas.openxmlformats.org/officeDocument/2006/relationships/slideLayout" Target="../slideLayouts/slideLayout916.xml"/><Relationship Id="rId2" Type="http://schemas.openxmlformats.org/officeDocument/2006/relationships/slideLayout" Target="../slideLayouts/slideLayout911.xml"/><Relationship Id="rId1" Type="http://schemas.openxmlformats.org/officeDocument/2006/relationships/slideLayout" Target="../slideLayouts/slideLayout910.xml"/><Relationship Id="rId6" Type="http://schemas.openxmlformats.org/officeDocument/2006/relationships/slideLayout" Target="../slideLayouts/slideLayout915.xml"/><Relationship Id="rId5" Type="http://schemas.openxmlformats.org/officeDocument/2006/relationships/slideLayout" Target="../slideLayouts/slideLayout914.xml"/><Relationship Id="rId4" Type="http://schemas.openxmlformats.org/officeDocument/2006/relationships/slideLayout" Target="../slideLayouts/slideLayout913.xml"/></Relationships>
</file>

<file path=ppt/slideMasters/_rels/slideMaster2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9.xml"/><Relationship Id="rId18" Type="http://schemas.openxmlformats.org/officeDocument/2006/relationships/slideLayout" Target="../slideLayouts/slideLayout934.xml"/><Relationship Id="rId26" Type="http://schemas.openxmlformats.org/officeDocument/2006/relationships/slideLayout" Target="../slideLayouts/slideLayout942.xml"/><Relationship Id="rId39" Type="http://schemas.openxmlformats.org/officeDocument/2006/relationships/slideLayout" Target="../slideLayouts/slideLayout955.xml"/><Relationship Id="rId21" Type="http://schemas.openxmlformats.org/officeDocument/2006/relationships/slideLayout" Target="../slideLayouts/slideLayout937.xml"/><Relationship Id="rId34" Type="http://schemas.openxmlformats.org/officeDocument/2006/relationships/slideLayout" Target="../slideLayouts/slideLayout950.xml"/><Relationship Id="rId7" Type="http://schemas.openxmlformats.org/officeDocument/2006/relationships/slideLayout" Target="../slideLayouts/slideLayout923.xml"/><Relationship Id="rId2" Type="http://schemas.openxmlformats.org/officeDocument/2006/relationships/slideLayout" Target="../slideLayouts/slideLayout918.xml"/><Relationship Id="rId16" Type="http://schemas.openxmlformats.org/officeDocument/2006/relationships/slideLayout" Target="../slideLayouts/slideLayout932.xml"/><Relationship Id="rId20" Type="http://schemas.openxmlformats.org/officeDocument/2006/relationships/slideLayout" Target="../slideLayouts/slideLayout936.xml"/><Relationship Id="rId29" Type="http://schemas.openxmlformats.org/officeDocument/2006/relationships/slideLayout" Target="../slideLayouts/slideLayout945.xml"/><Relationship Id="rId41" Type="http://schemas.openxmlformats.org/officeDocument/2006/relationships/theme" Target="../theme/theme29.xml"/><Relationship Id="rId1" Type="http://schemas.openxmlformats.org/officeDocument/2006/relationships/slideLayout" Target="../slideLayouts/slideLayout917.xml"/><Relationship Id="rId6" Type="http://schemas.openxmlformats.org/officeDocument/2006/relationships/slideLayout" Target="../slideLayouts/slideLayout922.xml"/><Relationship Id="rId11" Type="http://schemas.openxmlformats.org/officeDocument/2006/relationships/slideLayout" Target="../slideLayouts/slideLayout927.xml"/><Relationship Id="rId24" Type="http://schemas.openxmlformats.org/officeDocument/2006/relationships/slideLayout" Target="../slideLayouts/slideLayout940.xml"/><Relationship Id="rId32" Type="http://schemas.openxmlformats.org/officeDocument/2006/relationships/slideLayout" Target="../slideLayouts/slideLayout948.xml"/><Relationship Id="rId37" Type="http://schemas.openxmlformats.org/officeDocument/2006/relationships/slideLayout" Target="../slideLayouts/slideLayout953.xml"/><Relationship Id="rId40" Type="http://schemas.openxmlformats.org/officeDocument/2006/relationships/slideLayout" Target="../slideLayouts/slideLayout956.xml"/><Relationship Id="rId5" Type="http://schemas.openxmlformats.org/officeDocument/2006/relationships/slideLayout" Target="../slideLayouts/slideLayout921.xml"/><Relationship Id="rId15" Type="http://schemas.openxmlformats.org/officeDocument/2006/relationships/slideLayout" Target="../slideLayouts/slideLayout931.xml"/><Relationship Id="rId23" Type="http://schemas.openxmlformats.org/officeDocument/2006/relationships/slideLayout" Target="../slideLayouts/slideLayout939.xml"/><Relationship Id="rId28" Type="http://schemas.openxmlformats.org/officeDocument/2006/relationships/slideLayout" Target="../slideLayouts/slideLayout944.xml"/><Relationship Id="rId36" Type="http://schemas.openxmlformats.org/officeDocument/2006/relationships/slideLayout" Target="../slideLayouts/slideLayout952.xml"/><Relationship Id="rId10" Type="http://schemas.openxmlformats.org/officeDocument/2006/relationships/slideLayout" Target="../slideLayouts/slideLayout926.xml"/><Relationship Id="rId19" Type="http://schemas.openxmlformats.org/officeDocument/2006/relationships/slideLayout" Target="../slideLayouts/slideLayout935.xml"/><Relationship Id="rId31" Type="http://schemas.openxmlformats.org/officeDocument/2006/relationships/slideLayout" Target="../slideLayouts/slideLayout947.xml"/><Relationship Id="rId4" Type="http://schemas.openxmlformats.org/officeDocument/2006/relationships/slideLayout" Target="../slideLayouts/slideLayout920.xml"/><Relationship Id="rId9" Type="http://schemas.openxmlformats.org/officeDocument/2006/relationships/slideLayout" Target="../slideLayouts/slideLayout925.xml"/><Relationship Id="rId14" Type="http://schemas.openxmlformats.org/officeDocument/2006/relationships/slideLayout" Target="../slideLayouts/slideLayout930.xml"/><Relationship Id="rId22" Type="http://schemas.openxmlformats.org/officeDocument/2006/relationships/slideLayout" Target="../slideLayouts/slideLayout938.xml"/><Relationship Id="rId27" Type="http://schemas.openxmlformats.org/officeDocument/2006/relationships/slideLayout" Target="../slideLayouts/slideLayout943.xml"/><Relationship Id="rId30" Type="http://schemas.openxmlformats.org/officeDocument/2006/relationships/slideLayout" Target="../slideLayouts/slideLayout946.xml"/><Relationship Id="rId35" Type="http://schemas.openxmlformats.org/officeDocument/2006/relationships/slideLayout" Target="../slideLayouts/slideLayout951.xml"/><Relationship Id="rId8" Type="http://schemas.openxmlformats.org/officeDocument/2006/relationships/slideLayout" Target="../slideLayouts/slideLayout924.xml"/><Relationship Id="rId3" Type="http://schemas.openxmlformats.org/officeDocument/2006/relationships/slideLayout" Target="../slideLayouts/slideLayout919.xml"/><Relationship Id="rId12" Type="http://schemas.openxmlformats.org/officeDocument/2006/relationships/slideLayout" Target="../slideLayouts/slideLayout928.xml"/><Relationship Id="rId17" Type="http://schemas.openxmlformats.org/officeDocument/2006/relationships/slideLayout" Target="../slideLayouts/slideLayout933.xml"/><Relationship Id="rId25" Type="http://schemas.openxmlformats.org/officeDocument/2006/relationships/slideLayout" Target="../slideLayouts/slideLayout941.xml"/><Relationship Id="rId33" Type="http://schemas.openxmlformats.org/officeDocument/2006/relationships/slideLayout" Target="../slideLayouts/slideLayout949.xml"/><Relationship Id="rId38" Type="http://schemas.openxmlformats.org/officeDocument/2006/relationships/slideLayout" Target="../slideLayouts/slideLayout95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theme" Target="../theme/theme30.xml"/><Relationship Id="rId3" Type="http://schemas.openxmlformats.org/officeDocument/2006/relationships/slideLayout" Target="../slideLayouts/slideLayout959.xml"/><Relationship Id="rId7" Type="http://schemas.openxmlformats.org/officeDocument/2006/relationships/slideLayout" Target="../slideLayouts/slideLayout963.xml"/><Relationship Id="rId2" Type="http://schemas.openxmlformats.org/officeDocument/2006/relationships/slideLayout" Target="../slideLayouts/slideLayout958.xml"/><Relationship Id="rId1" Type="http://schemas.openxmlformats.org/officeDocument/2006/relationships/slideLayout" Target="../slideLayouts/slideLayout957.xml"/><Relationship Id="rId6" Type="http://schemas.openxmlformats.org/officeDocument/2006/relationships/slideLayout" Target="../slideLayouts/slideLayout962.xml"/><Relationship Id="rId5" Type="http://schemas.openxmlformats.org/officeDocument/2006/relationships/slideLayout" Target="../slideLayouts/slideLayout961.xml"/><Relationship Id="rId4" Type="http://schemas.openxmlformats.org/officeDocument/2006/relationships/slideLayout" Target="../slideLayouts/slideLayout960.xml"/></Relationships>
</file>

<file path=ppt/slideMasters/_rels/slideMaster3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6.xml"/><Relationship Id="rId18" Type="http://schemas.openxmlformats.org/officeDocument/2006/relationships/slideLayout" Target="../slideLayouts/slideLayout981.xml"/><Relationship Id="rId26" Type="http://schemas.openxmlformats.org/officeDocument/2006/relationships/slideLayout" Target="../slideLayouts/slideLayout989.xml"/><Relationship Id="rId3" Type="http://schemas.openxmlformats.org/officeDocument/2006/relationships/slideLayout" Target="../slideLayouts/slideLayout966.xml"/><Relationship Id="rId21" Type="http://schemas.openxmlformats.org/officeDocument/2006/relationships/slideLayout" Target="../slideLayouts/slideLayout984.xml"/><Relationship Id="rId7" Type="http://schemas.openxmlformats.org/officeDocument/2006/relationships/slideLayout" Target="../slideLayouts/slideLayout970.xml"/><Relationship Id="rId12" Type="http://schemas.openxmlformats.org/officeDocument/2006/relationships/slideLayout" Target="../slideLayouts/slideLayout975.xml"/><Relationship Id="rId17" Type="http://schemas.openxmlformats.org/officeDocument/2006/relationships/slideLayout" Target="../slideLayouts/slideLayout980.xml"/><Relationship Id="rId25" Type="http://schemas.openxmlformats.org/officeDocument/2006/relationships/slideLayout" Target="../slideLayouts/slideLayout988.xml"/><Relationship Id="rId33" Type="http://schemas.openxmlformats.org/officeDocument/2006/relationships/theme" Target="../theme/theme31.xml"/><Relationship Id="rId2" Type="http://schemas.openxmlformats.org/officeDocument/2006/relationships/slideLayout" Target="../slideLayouts/slideLayout965.xml"/><Relationship Id="rId16" Type="http://schemas.openxmlformats.org/officeDocument/2006/relationships/slideLayout" Target="../slideLayouts/slideLayout979.xml"/><Relationship Id="rId20" Type="http://schemas.openxmlformats.org/officeDocument/2006/relationships/slideLayout" Target="../slideLayouts/slideLayout983.xml"/><Relationship Id="rId29" Type="http://schemas.openxmlformats.org/officeDocument/2006/relationships/slideLayout" Target="../slideLayouts/slideLayout992.xml"/><Relationship Id="rId1" Type="http://schemas.openxmlformats.org/officeDocument/2006/relationships/slideLayout" Target="../slideLayouts/slideLayout964.xml"/><Relationship Id="rId6" Type="http://schemas.openxmlformats.org/officeDocument/2006/relationships/slideLayout" Target="../slideLayouts/slideLayout969.xml"/><Relationship Id="rId11" Type="http://schemas.openxmlformats.org/officeDocument/2006/relationships/slideLayout" Target="../slideLayouts/slideLayout974.xml"/><Relationship Id="rId24" Type="http://schemas.openxmlformats.org/officeDocument/2006/relationships/slideLayout" Target="../slideLayouts/slideLayout987.xml"/><Relationship Id="rId32" Type="http://schemas.openxmlformats.org/officeDocument/2006/relationships/slideLayout" Target="../slideLayouts/slideLayout995.xml"/><Relationship Id="rId5" Type="http://schemas.openxmlformats.org/officeDocument/2006/relationships/slideLayout" Target="../slideLayouts/slideLayout968.xml"/><Relationship Id="rId15" Type="http://schemas.openxmlformats.org/officeDocument/2006/relationships/slideLayout" Target="../slideLayouts/slideLayout978.xml"/><Relationship Id="rId23" Type="http://schemas.openxmlformats.org/officeDocument/2006/relationships/slideLayout" Target="../slideLayouts/slideLayout986.xml"/><Relationship Id="rId28" Type="http://schemas.openxmlformats.org/officeDocument/2006/relationships/slideLayout" Target="../slideLayouts/slideLayout991.xml"/><Relationship Id="rId10" Type="http://schemas.openxmlformats.org/officeDocument/2006/relationships/slideLayout" Target="../slideLayouts/slideLayout973.xml"/><Relationship Id="rId19" Type="http://schemas.openxmlformats.org/officeDocument/2006/relationships/slideLayout" Target="../slideLayouts/slideLayout982.xml"/><Relationship Id="rId31" Type="http://schemas.openxmlformats.org/officeDocument/2006/relationships/slideLayout" Target="../slideLayouts/slideLayout994.xml"/><Relationship Id="rId4" Type="http://schemas.openxmlformats.org/officeDocument/2006/relationships/slideLayout" Target="../slideLayouts/slideLayout967.xml"/><Relationship Id="rId9" Type="http://schemas.openxmlformats.org/officeDocument/2006/relationships/slideLayout" Target="../slideLayouts/slideLayout972.xml"/><Relationship Id="rId14" Type="http://schemas.openxmlformats.org/officeDocument/2006/relationships/slideLayout" Target="../slideLayouts/slideLayout977.xml"/><Relationship Id="rId22" Type="http://schemas.openxmlformats.org/officeDocument/2006/relationships/slideLayout" Target="../slideLayouts/slideLayout985.xml"/><Relationship Id="rId27" Type="http://schemas.openxmlformats.org/officeDocument/2006/relationships/slideLayout" Target="../slideLayouts/slideLayout990.xml"/><Relationship Id="rId30" Type="http://schemas.openxmlformats.org/officeDocument/2006/relationships/slideLayout" Target="../slideLayouts/slideLayout993.xml"/><Relationship Id="rId8" Type="http://schemas.openxmlformats.org/officeDocument/2006/relationships/slideLayout" Target="../slideLayouts/slideLayout971.xml"/></Relationships>
</file>

<file path=ppt/slideMasters/_rels/slideMaster3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8.xml"/><Relationship Id="rId18" Type="http://schemas.openxmlformats.org/officeDocument/2006/relationships/slideLayout" Target="../slideLayouts/slideLayout1013.xml"/><Relationship Id="rId26" Type="http://schemas.openxmlformats.org/officeDocument/2006/relationships/slideLayout" Target="../slideLayouts/slideLayout1021.xml"/><Relationship Id="rId21" Type="http://schemas.openxmlformats.org/officeDocument/2006/relationships/slideLayout" Target="../slideLayouts/slideLayout1016.xml"/><Relationship Id="rId34" Type="http://schemas.openxmlformats.org/officeDocument/2006/relationships/slideLayout" Target="../slideLayouts/slideLayout1029.xml"/><Relationship Id="rId7" Type="http://schemas.openxmlformats.org/officeDocument/2006/relationships/slideLayout" Target="../slideLayouts/slideLayout1002.xml"/><Relationship Id="rId12" Type="http://schemas.openxmlformats.org/officeDocument/2006/relationships/slideLayout" Target="../slideLayouts/slideLayout1007.xml"/><Relationship Id="rId17" Type="http://schemas.openxmlformats.org/officeDocument/2006/relationships/slideLayout" Target="../slideLayouts/slideLayout1012.xml"/><Relationship Id="rId25" Type="http://schemas.openxmlformats.org/officeDocument/2006/relationships/slideLayout" Target="../slideLayouts/slideLayout1020.xml"/><Relationship Id="rId33" Type="http://schemas.openxmlformats.org/officeDocument/2006/relationships/slideLayout" Target="../slideLayouts/slideLayout1028.xml"/><Relationship Id="rId2" Type="http://schemas.openxmlformats.org/officeDocument/2006/relationships/slideLayout" Target="../slideLayouts/slideLayout997.xml"/><Relationship Id="rId16" Type="http://schemas.openxmlformats.org/officeDocument/2006/relationships/slideLayout" Target="../slideLayouts/slideLayout1011.xml"/><Relationship Id="rId20" Type="http://schemas.openxmlformats.org/officeDocument/2006/relationships/slideLayout" Target="../slideLayouts/slideLayout1015.xml"/><Relationship Id="rId29" Type="http://schemas.openxmlformats.org/officeDocument/2006/relationships/slideLayout" Target="../slideLayouts/slideLayout1024.xml"/><Relationship Id="rId1" Type="http://schemas.openxmlformats.org/officeDocument/2006/relationships/slideLayout" Target="../slideLayouts/slideLayout996.xml"/><Relationship Id="rId6" Type="http://schemas.openxmlformats.org/officeDocument/2006/relationships/slideLayout" Target="../slideLayouts/slideLayout1001.xml"/><Relationship Id="rId11" Type="http://schemas.openxmlformats.org/officeDocument/2006/relationships/slideLayout" Target="../slideLayouts/slideLayout1006.xml"/><Relationship Id="rId24" Type="http://schemas.openxmlformats.org/officeDocument/2006/relationships/slideLayout" Target="../slideLayouts/slideLayout1019.xml"/><Relationship Id="rId32" Type="http://schemas.openxmlformats.org/officeDocument/2006/relationships/slideLayout" Target="../slideLayouts/slideLayout1027.xml"/><Relationship Id="rId37" Type="http://schemas.openxmlformats.org/officeDocument/2006/relationships/theme" Target="../theme/theme32.xml"/><Relationship Id="rId5" Type="http://schemas.openxmlformats.org/officeDocument/2006/relationships/slideLayout" Target="../slideLayouts/slideLayout1000.xml"/><Relationship Id="rId15" Type="http://schemas.openxmlformats.org/officeDocument/2006/relationships/slideLayout" Target="../slideLayouts/slideLayout1010.xml"/><Relationship Id="rId23" Type="http://schemas.openxmlformats.org/officeDocument/2006/relationships/slideLayout" Target="../slideLayouts/slideLayout1018.xml"/><Relationship Id="rId28" Type="http://schemas.openxmlformats.org/officeDocument/2006/relationships/slideLayout" Target="../slideLayouts/slideLayout1023.xml"/><Relationship Id="rId36" Type="http://schemas.openxmlformats.org/officeDocument/2006/relationships/slideLayout" Target="../slideLayouts/slideLayout1031.xml"/><Relationship Id="rId10" Type="http://schemas.openxmlformats.org/officeDocument/2006/relationships/slideLayout" Target="../slideLayouts/slideLayout1005.xml"/><Relationship Id="rId19" Type="http://schemas.openxmlformats.org/officeDocument/2006/relationships/slideLayout" Target="../slideLayouts/slideLayout1014.xml"/><Relationship Id="rId31" Type="http://schemas.openxmlformats.org/officeDocument/2006/relationships/slideLayout" Target="../slideLayouts/slideLayout1026.xml"/><Relationship Id="rId4" Type="http://schemas.openxmlformats.org/officeDocument/2006/relationships/slideLayout" Target="../slideLayouts/slideLayout999.xml"/><Relationship Id="rId9" Type="http://schemas.openxmlformats.org/officeDocument/2006/relationships/slideLayout" Target="../slideLayouts/slideLayout1004.xml"/><Relationship Id="rId14" Type="http://schemas.openxmlformats.org/officeDocument/2006/relationships/slideLayout" Target="../slideLayouts/slideLayout1009.xml"/><Relationship Id="rId22" Type="http://schemas.openxmlformats.org/officeDocument/2006/relationships/slideLayout" Target="../slideLayouts/slideLayout1017.xml"/><Relationship Id="rId27" Type="http://schemas.openxmlformats.org/officeDocument/2006/relationships/slideLayout" Target="../slideLayouts/slideLayout1022.xml"/><Relationship Id="rId30" Type="http://schemas.openxmlformats.org/officeDocument/2006/relationships/slideLayout" Target="../slideLayouts/slideLayout1025.xml"/><Relationship Id="rId35" Type="http://schemas.openxmlformats.org/officeDocument/2006/relationships/slideLayout" Target="../slideLayouts/slideLayout1030.xml"/><Relationship Id="rId8" Type="http://schemas.openxmlformats.org/officeDocument/2006/relationships/slideLayout" Target="../slideLayouts/slideLayout1003.xml"/><Relationship Id="rId3" Type="http://schemas.openxmlformats.org/officeDocument/2006/relationships/slideLayout" Target="../slideLayouts/slideLayout99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8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29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Relationship Id="rId35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7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C36EA96-429B-AF49-8DA6-D63ED71EA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07B2EC0-3D98-FE42-99F0-8969520D7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BF2BADD-D645-BF4F-A931-56AD70FF6D9E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822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848" r:id="rId2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6695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8" r:id="rId23"/>
    <p:sldLayoutId id="2147484089" r:id="rId24"/>
    <p:sldLayoutId id="2147484090" r:id="rId25"/>
    <p:sldLayoutId id="2147484091" r:id="rId26"/>
    <p:sldLayoutId id="2147484092" r:id="rId27"/>
    <p:sldLayoutId id="2147484093" r:id="rId28"/>
    <p:sldLayoutId id="2147484094" r:id="rId29"/>
    <p:sldLayoutId id="2147484095" r:id="rId30"/>
    <p:sldLayoutId id="2147484096" r:id="rId31"/>
    <p:sldLayoutId id="214748409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860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125" r:id="rId27"/>
    <p:sldLayoutId id="2147484126" r:id="rId28"/>
    <p:sldLayoutId id="2147484127" r:id="rId29"/>
    <p:sldLayoutId id="2147484128" r:id="rId30"/>
    <p:sldLayoutId id="2147484129" r:id="rId31"/>
    <p:sldLayoutId id="2147484130" r:id="rId32"/>
    <p:sldLayoutId id="2147484131" r:id="rId33"/>
    <p:sldLayoutId id="2147484132" r:id="rId34"/>
    <p:sldLayoutId id="2147484133" r:id="rId35"/>
    <p:sldLayoutId id="2147484134" r:id="rId36"/>
    <p:sldLayoutId id="2147484135" r:id="rId37"/>
    <p:sldLayoutId id="2147484136" r:id="rId38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7253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  <p:sldLayoutId id="2147484155" r:id="rId18"/>
    <p:sldLayoutId id="2147484156" r:id="rId19"/>
    <p:sldLayoutId id="2147484157" r:id="rId20"/>
    <p:sldLayoutId id="2147484158" r:id="rId21"/>
    <p:sldLayoutId id="2147484159" r:id="rId22"/>
    <p:sldLayoutId id="2147484160" r:id="rId23"/>
    <p:sldLayoutId id="2147484161" r:id="rId24"/>
    <p:sldLayoutId id="2147484162" r:id="rId25"/>
    <p:sldLayoutId id="2147484163" r:id="rId26"/>
    <p:sldLayoutId id="2147484164" r:id="rId27"/>
    <p:sldLayoutId id="2147484165" r:id="rId28"/>
    <p:sldLayoutId id="2147484166" r:id="rId29"/>
    <p:sldLayoutId id="2147484167" r:id="rId30"/>
    <p:sldLayoutId id="214748416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80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  <p:sldLayoutId id="2147484185" r:id="rId16"/>
    <p:sldLayoutId id="2147484186" r:id="rId17"/>
    <p:sldLayoutId id="2147484187" r:id="rId18"/>
    <p:sldLayoutId id="2147484188" r:id="rId19"/>
    <p:sldLayoutId id="2147484189" r:id="rId20"/>
    <p:sldLayoutId id="2147484190" r:id="rId21"/>
    <p:sldLayoutId id="2147484191" r:id="rId22"/>
    <p:sldLayoutId id="2147484192" r:id="rId23"/>
    <p:sldLayoutId id="2147484193" r:id="rId24"/>
    <p:sldLayoutId id="2147484194" r:id="rId25"/>
    <p:sldLayoutId id="2147484195" r:id="rId26"/>
    <p:sldLayoutId id="2147484196" r:id="rId27"/>
    <p:sldLayoutId id="2147484197" r:id="rId28"/>
    <p:sldLayoutId id="2147484198" r:id="rId29"/>
    <p:sldLayoutId id="2147484199" r:id="rId30"/>
    <p:sldLayoutId id="2147484200" r:id="rId31"/>
    <p:sldLayoutId id="2147484201" r:id="rId32"/>
    <p:sldLayoutId id="2147484202" r:id="rId33"/>
    <p:sldLayoutId id="2147484203" r:id="rId34"/>
    <p:sldLayoutId id="2147484204" r:id="rId35"/>
    <p:sldLayoutId id="2147484205" r:id="rId36"/>
    <p:sldLayoutId id="2147484206" r:id="rId37"/>
    <p:sldLayoutId id="2147484209" r:id="rId38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8"/>
            <a:ext cx="7634780" cy="2473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                                                                                                                   IBM CONFIDENTIAL 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9023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  <p:sldLayoutId id="2147484241" r:id="rId31"/>
    <p:sldLayoutId id="2147484242" r:id="rId32"/>
    <p:sldLayoutId id="2147484243" r:id="rId33"/>
    <p:sldLayoutId id="2147484244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12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  <p:sldLayoutId id="2147484270" r:id="rId25"/>
    <p:sldLayoutId id="2147484271" r:id="rId26"/>
    <p:sldLayoutId id="2147484272" r:id="rId27"/>
    <p:sldLayoutId id="2147484273" r:id="rId28"/>
    <p:sldLayoutId id="2147484274" r:id="rId29"/>
    <p:sldLayoutId id="2147484275" r:id="rId30"/>
    <p:sldLayoutId id="2147484276" r:id="rId31"/>
    <p:sldLayoutId id="2147484277" r:id="rId32"/>
    <p:sldLayoutId id="2147484278" r:id="rId33"/>
    <p:sldLayoutId id="2147484279" r:id="rId34"/>
    <p:sldLayoutId id="2147484280" r:id="rId35"/>
    <p:sldLayoutId id="2147484282" r:id="rId36"/>
    <p:sldLayoutId id="2147484283" r:id="rId37"/>
    <p:sldLayoutId id="2147484284" r:id="rId38"/>
    <p:sldLayoutId id="2147484285" r:id="rId39"/>
    <p:sldLayoutId id="2147484286" r:id="rId40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775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300" r:id="rId12"/>
    <p:sldLayoutId id="2147484301" r:id="rId13"/>
    <p:sldLayoutId id="2147484302" r:id="rId14"/>
    <p:sldLayoutId id="2147484303" r:id="rId15"/>
    <p:sldLayoutId id="2147484304" r:id="rId16"/>
    <p:sldLayoutId id="2147484305" r:id="rId17"/>
    <p:sldLayoutId id="2147484306" r:id="rId18"/>
    <p:sldLayoutId id="2147484307" r:id="rId19"/>
    <p:sldLayoutId id="2147484308" r:id="rId20"/>
    <p:sldLayoutId id="2147484309" r:id="rId21"/>
    <p:sldLayoutId id="2147484310" r:id="rId22"/>
    <p:sldLayoutId id="2147484311" r:id="rId23"/>
    <p:sldLayoutId id="2147484312" r:id="rId24"/>
    <p:sldLayoutId id="2147484313" r:id="rId25"/>
    <p:sldLayoutId id="2147484314" r:id="rId26"/>
    <p:sldLayoutId id="2147484315" r:id="rId27"/>
    <p:sldLayoutId id="2147484316" r:id="rId28"/>
    <p:sldLayoutId id="2147484317" r:id="rId29"/>
    <p:sldLayoutId id="2147484318" r:id="rId30"/>
    <p:sldLayoutId id="214748431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982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1" r:id="rId21"/>
    <p:sldLayoutId id="2147484342" r:id="rId22"/>
    <p:sldLayoutId id="2147484343" r:id="rId23"/>
    <p:sldLayoutId id="2147484344" r:id="rId24"/>
    <p:sldLayoutId id="2147484345" r:id="rId25"/>
    <p:sldLayoutId id="2147484346" r:id="rId26"/>
    <p:sldLayoutId id="2147484347" r:id="rId27"/>
    <p:sldLayoutId id="2147484348" r:id="rId28"/>
    <p:sldLayoutId id="2147484349" r:id="rId29"/>
    <p:sldLayoutId id="2147484350" r:id="rId30"/>
    <p:sldLayoutId id="2147484351" r:id="rId31"/>
    <p:sldLayoutId id="2147484352" r:id="rId32"/>
    <p:sldLayoutId id="2147484353" r:id="rId33"/>
    <p:sldLayoutId id="2147484354" r:id="rId34"/>
    <p:sldLayoutId id="2147484355" r:id="rId35"/>
    <p:sldLayoutId id="2147484356" r:id="rId36"/>
    <p:sldLayoutId id="2147484357" r:id="rId37"/>
    <p:sldLayoutId id="2147484358" r:id="rId38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7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  <p:sldLayoutId id="2147484381" r:id="rId22"/>
    <p:sldLayoutId id="2147484382" r:id="rId23"/>
    <p:sldLayoutId id="2147484383" r:id="rId24"/>
    <p:sldLayoutId id="2147484384" r:id="rId25"/>
    <p:sldLayoutId id="2147484385" r:id="rId26"/>
    <p:sldLayoutId id="2147484386" r:id="rId27"/>
    <p:sldLayoutId id="2147484387" r:id="rId28"/>
    <p:sldLayoutId id="2147484388" r:id="rId29"/>
    <p:sldLayoutId id="2147484389" r:id="rId30"/>
    <p:sldLayoutId id="2147484390" r:id="rId31"/>
    <p:sldLayoutId id="2147484391" r:id="rId32"/>
    <p:sldLayoutId id="2147484392" r:id="rId33"/>
    <p:sldLayoutId id="2147484393" r:id="rId34"/>
    <p:sldLayoutId id="2147484394" r:id="rId35"/>
    <p:sldLayoutId id="2147484852" r:id="rId36"/>
    <p:sldLayoutId id="2147484853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430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  <p:sldLayoutId id="2147484423" r:id="rId13"/>
    <p:sldLayoutId id="2147484424" r:id="rId14"/>
    <p:sldLayoutId id="2147484425" r:id="rId15"/>
    <p:sldLayoutId id="2147484426" r:id="rId16"/>
    <p:sldLayoutId id="2147484427" r:id="rId17"/>
    <p:sldLayoutId id="2147484428" r:id="rId18"/>
    <p:sldLayoutId id="2147484429" r:id="rId19"/>
    <p:sldLayoutId id="2147484430" r:id="rId20"/>
    <p:sldLayoutId id="2147484431" r:id="rId21"/>
    <p:sldLayoutId id="2147484432" r:id="rId22"/>
    <p:sldLayoutId id="2147484433" r:id="rId23"/>
    <p:sldLayoutId id="2147484434" r:id="rId24"/>
    <p:sldLayoutId id="2147484435" r:id="rId25"/>
    <p:sldLayoutId id="2147484436" r:id="rId26"/>
    <p:sldLayoutId id="2147484437" r:id="rId27"/>
    <p:sldLayoutId id="2147484438" r:id="rId28"/>
    <p:sldLayoutId id="2147484439" r:id="rId29"/>
    <p:sldLayoutId id="2147484440" r:id="rId30"/>
    <p:sldLayoutId id="2147484441" r:id="rId31"/>
    <p:sldLayoutId id="2147484442" r:id="rId32"/>
    <p:sldLayoutId id="2147484443" r:id="rId33"/>
    <p:sldLayoutId id="2147484444" r:id="rId34"/>
    <p:sldLayoutId id="2147484445" r:id="rId35"/>
    <p:sldLayoutId id="2147484446" r:id="rId36"/>
    <p:sldLayoutId id="2147484447" r:id="rId37"/>
    <p:sldLayoutId id="2147484448" r:id="rId38"/>
    <p:sldLayoutId id="2147484449" r:id="rId39"/>
    <p:sldLayoutId id="2147484450" r:id="rId40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2599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80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85624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  <p:sldLayoutId id="2147484502" r:id="rId12"/>
    <p:sldLayoutId id="2147484503" r:id="rId13"/>
    <p:sldLayoutId id="2147484504" r:id="rId14"/>
    <p:sldLayoutId id="2147484505" r:id="rId15"/>
    <p:sldLayoutId id="2147484506" r:id="rId16"/>
    <p:sldLayoutId id="2147484507" r:id="rId17"/>
    <p:sldLayoutId id="2147484508" r:id="rId18"/>
    <p:sldLayoutId id="2147484509" r:id="rId19"/>
    <p:sldLayoutId id="2147484510" r:id="rId20"/>
    <p:sldLayoutId id="2147484511" r:id="rId21"/>
    <p:sldLayoutId id="2147484512" r:id="rId22"/>
    <p:sldLayoutId id="2147484513" r:id="rId23"/>
    <p:sldLayoutId id="2147484514" r:id="rId24"/>
    <p:sldLayoutId id="2147484515" r:id="rId25"/>
    <p:sldLayoutId id="2147484516" r:id="rId26"/>
    <p:sldLayoutId id="2147484517" r:id="rId27"/>
    <p:sldLayoutId id="2147484518" r:id="rId28"/>
    <p:sldLayoutId id="2147484519" r:id="rId29"/>
    <p:sldLayoutId id="2147484520" r:id="rId30"/>
    <p:sldLayoutId id="2147484521" r:id="rId31"/>
    <p:sldLayoutId id="2147484522" r:id="rId32"/>
    <p:sldLayoutId id="2147484523" r:id="rId33"/>
    <p:sldLayoutId id="2147484524" r:id="rId34"/>
    <p:sldLayoutId id="2147484525" r:id="rId35"/>
    <p:sldLayoutId id="2147484526" r:id="rId36"/>
    <p:sldLayoutId id="2147484527" r:id="rId37"/>
    <p:sldLayoutId id="2147484528" r:id="rId38"/>
    <p:sldLayoutId id="2147484529" r:id="rId39"/>
    <p:sldLayoutId id="2147484530" r:id="rId40"/>
    <p:sldLayoutId id="2147484531" r:id="rId41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1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7354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  <p:sldLayoutId id="2147484586" r:id="rId18"/>
    <p:sldLayoutId id="2147484587" r:id="rId19"/>
    <p:sldLayoutId id="2147484588" r:id="rId20"/>
    <p:sldLayoutId id="2147484589" r:id="rId21"/>
    <p:sldLayoutId id="2147484590" r:id="rId22"/>
    <p:sldLayoutId id="2147484591" r:id="rId23"/>
    <p:sldLayoutId id="2147484592" r:id="rId24"/>
    <p:sldLayoutId id="2147484593" r:id="rId25"/>
    <p:sldLayoutId id="2147484594" r:id="rId26"/>
    <p:sldLayoutId id="2147484595" r:id="rId27"/>
    <p:sldLayoutId id="2147484596" r:id="rId28"/>
    <p:sldLayoutId id="2147484597" r:id="rId29"/>
    <p:sldLayoutId id="2147484598" r:id="rId30"/>
    <p:sldLayoutId id="214748459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/ Partner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314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  <p:sldLayoutId id="2147484613" r:id="rId12"/>
    <p:sldLayoutId id="2147484614" r:id="rId13"/>
    <p:sldLayoutId id="2147484615" r:id="rId14"/>
    <p:sldLayoutId id="2147484616" r:id="rId15"/>
    <p:sldLayoutId id="2147484617" r:id="rId16"/>
    <p:sldLayoutId id="2147484618" r:id="rId17"/>
    <p:sldLayoutId id="2147484619" r:id="rId18"/>
    <p:sldLayoutId id="2147484620" r:id="rId19"/>
    <p:sldLayoutId id="2147484621" r:id="rId20"/>
    <p:sldLayoutId id="2147484622" r:id="rId21"/>
    <p:sldLayoutId id="2147484623" r:id="rId22"/>
    <p:sldLayoutId id="2147484624" r:id="rId23"/>
    <p:sldLayoutId id="2147484625" r:id="rId24"/>
    <p:sldLayoutId id="2147484626" r:id="rId25"/>
    <p:sldLayoutId id="2147484627" r:id="rId26"/>
    <p:sldLayoutId id="2147484628" r:id="rId27"/>
    <p:sldLayoutId id="2147484629" r:id="rId28"/>
    <p:sldLayoutId id="2147484630" r:id="rId29"/>
    <p:sldLayoutId id="2147484631" r:id="rId30"/>
    <p:sldLayoutId id="2147484632" r:id="rId31"/>
    <p:sldLayoutId id="2147484633" r:id="rId32"/>
    <p:sldLayoutId id="2147484634" r:id="rId33"/>
    <p:sldLayoutId id="2147484635" r:id="rId34"/>
    <p:sldLayoutId id="2147484636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1076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B4213F7F-BDDA-B347-A1A0-03E181D2C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22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0736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8" r:id="rId1"/>
    <p:sldLayoutId id="2147484689" r:id="rId2"/>
    <p:sldLayoutId id="2147484690" r:id="rId3"/>
    <p:sldLayoutId id="2147484691" r:id="rId4"/>
    <p:sldLayoutId id="2147484692" r:id="rId5"/>
    <p:sldLayoutId id="2147484693" r:id="rId6"/>
    <p:sldLayoutId id="2147484694" r:id="rId7"/>
    <p:sldLayoutId id="2147484695" r:id="rId8"/>
    <p:sldLayoutId id="2147484696" r:id="rId9"/>
    <p:sldLayoutId id="2147484697" r:id="rId10"/>
    <p:sldLayoutId id="2147484698" r:id="rId11"/>
    <p:sldLayoutId id="2147484699" r:id="rId12"/>
    <p:sldLayoutId id="2147484700" r:id="rId13"/>
    <p:sldLayoutId id="2147484701" r:id="rId14"/>
    <p:sldLayoutId id="2147484702" r:id="rId15"/>
    <p:sldLayoutId id="2147484703" r:id="rId16"/>
    <p:sldLayoutId id="2147484704" r:id="rId17"/>
    <p:sldLayoutId id="2147484705" r:id="rId18"/>
    <p:sldLayoutId id="2147484706" r:id="rId19"/>
    <p:sldLayoutId id="2147484707" r:id="rId20"/>
    <p:sldLayoutId id="2147484708" r:id="rId21"/>
    <p:sldLayoutId id="2147484709" r:id="rId22"/>
    <p:sldLayoutId id="2147484710" r:id="rId23"/>
    <p:sldLayoutId id="2147484711" r:id="rId24"/>
    <p:sldLayoutId id="2147484712" r:id="rId25"/>
    <p:sldLayoutId id="2147484713" r:id="rId26"/>
    <p:sldLayoutId id="2147484714" r:id="rId27"/>
    <p:sldLayoutId id="2147484715" r:id="rId28"/>
    <p:sldLayoutId id="2147484716" r:id="rId29"/>
    <p:sldLayoutId id="2147484717" r:id="rId30"/>
    <p:sldLayoutId id="2147484718" r:id="rId31"/>
    <p:sldLayoutId id="2147484719" r:id="rId32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38534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  <p:sldLayoutId id="2147484727" r:id="rId7"/>
    <p:sldLayoutId id="2147484728" r:id="rId8"/>
    <p:sldLayoutId id="2147484729" r:id="rId9"/>
    <p:sldLayoutId id="2147484730" r:id="rId10"/>
    <p:sldLayoutId id="2147484731" r:id="rId11"/>
    <p:sldLayoutId id="2147484732" r:id="rId12"/>
    <p:sldLayoutId id="2147484733" r:id="rId13"/>
    <p:sldLayoutId id="2147484734" r:id="rId14"/>
    <p:sldLayoutId id="2147484735" r:id="rId15"/>
    <p:sldLayoutId id="2147484736" r:id="rId16"/>
    <p:sldLayoutId id="2147484737" r:id="rId17"/>
    <p:sldLayoutId id="2147484738" r:id="rId18"/>
    <p:sldLayoutId id="2147484739" r:id="rId19"/>
    <p:sldLayoutId id="2147484740" r:id="rId20"/>
    <p:sldLayoutId id="2147484741" r:id="rId21"/>
    <p:sldLayoutId id="2147484742" r:id="rId22"/>
    <p:sldLayoutId id="2147484743" r:id="rId23"/>
    <p:sldLayoutId id="2147484744" r:id="rId24"/>
    <p:sldLayoutId id="2147484745" r:id="rId25"/>
    <p:sldLayoutId id="2147484746" r:id="rId26"/>
    <p:sldLayoutId id="2147484747" r:id="rId27"/>
    <p:sldLayoutId id="2147484748" r:id="rId28"/>
    <p:sldLayoutId id="2147484749" r:id="rId29"/>
    <p:sldLayoutId id="2147484750" r:id="rId30"/>
    <p:sldLayoutId id="2147484751" r:id="rId31"/>
    <p:sldLayoutId id="2147484752" r:id="rId32"/>
    <p:sldLayoutId id="2147484753" r:id="rId33"/>
    <p:sldLayoutId id="2147484754" r:id="rId34"/>
    <p:sldLayoutId id="2147484755" r:id="rId35"/>
    <p:sldLayoutId id="2147484756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7879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775" r:id="rId18"/>
    <p:sldLayoutId id="2147484776" r:id="rId19"/>
    <p:sldLayoutId id="2147484777" r:id="rId20"/>
    <p:sldLayoutId id="2147484778" r:id="rId21"/>
    <p:sldLayoutId id="2147484779" r:id="rId22"/>
    <p:sldLayoutId id="2147484780" r:id="rId23"/>
    <p:sldLayoutId id="2147484781" r:id="rId24"/>
    <p:sldLayoutId id="2147484782" r:id="rId25"/>
    <p:sldLayoutId id="2147484783" r:id="rId26"/>
    <p:sldLayoutId id="2147484784" r:id="rId27"/>
    <p:sldLayoutId id="2147484785" r:id="rId28"/>
    <p:sldLayoutId id="2147484786" r:id="rId29"/>
    <p:sldLayoutId id="2147484787" r:id="rId30"/>
    <p:sldLayoutId id="214748478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8" r:id="rId1"/>
    <p:sldLayoutId id="2147484799" r:id="rId2"/>
    <p:sldLayoutId id="2147484800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5" r:id="rId18"/>
    <p:sldLayoutId id="2147484816" r:id="rId19"/>
    <p:sldLayoutId id="2147484817" r:id="rId20"/>
    <p:sldLayoutId id="2147484818" r:id="rId21"/>
    <p:sldLayoutId id="2147484819" r:id="rId22"/>
    <p:sldLayoutId id="2147484820" r:id="rId23"/>
    <p:sldLayoutId id="2147484821" r:id="rId24"/>
    <p:sldLayoutId id="2147484822" r:id="rId25"/>
    <p:sldLayoutId id="2147484823" r:id="rId26"/>
    <p:sldLayoutId id="2147484824" r:id="rId27"/>
    <p:sldLayoutId id="2147484825" r:id="rId28"/>
    <p:sldLayoutId id="2147484826" r:id="rId29"/>
    <p:sldLayoutId id="2147484827" r:id="rId30"/>
    <p:sldLayoutId id="2147484828" r:id="rId31"/>
    <p:sldLayoutId id="2147484829" r:id="rId32"/>
    <p:sldLayoutId id="2147484830" r:id="rId33"/>
    <p:sldLayoutId id="2147484831" r:id="rId34"/>
    <p:sldLayoutId id="2147484832" r:id="rId35"/>
    <p:sldLayoutId id="2147484833" r:id="rId36"/>
    <p:sldLayoutId id="2147484834" r:id="rId37"/>
    <p:sldLayoutId id="2147484835" r:id="rId38"/>
    <p:sldLayoutId id="2147484836" r:id="rId39"/>
    <p:sldLayoutId id="2147484838" r:id="rId40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517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1702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3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4" r:id="rId4"/>
    <p:sldLayoutId id="2147484845" r:id="rId5"/>
    <p:sldLayoutId id="2147484846" r:id="rId6"/>
    <p:sldLayoutId id="2147484847" r:id="rId7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9436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  <p:sldLayoutId id="2147484868" r:id="rId13"/>
    <p:sldLayoutId id="2147484869" r:id="rId14"/>
    <p:sldLayoutId id="2147484870" r:id="rId15"/>
    <p:sldLayoutId id="2147484871" r:id="rId16"/>
    <p:sldLayoutId id="2147484872" r:id="rId17"/>
    <p:sldLayoutId id="2147484873" r:id="rId18"/>
    <p:sldLayoutId id="2147484874" r:id="rId19"/>
    <p:sldLayoutId id="2147484875" r:id="rId20"/>
    <p:sldLayoutId id="2147484876" r:id="rId21"/>
    <p:sldLayoutId id="2147484877" r:id="rId22"/>
    <p:sldLayoutId id="2147484878" r:id="rId23"/>
    <p:sldLayoutId id="2147484879" r:id="rId24"/>
    <p:sldLayoutId id="2147484880" r:id="rId25"/>
    <p:sldLayoutId id="2147484881" r:id="rId26"/>
    <p:sldLayoutId id="2147484882" r:id="rId27"/>
    <p:sldLayoutId id="2147484883" r:id="rId28"/>
    <p:sldLayoutId id="2147484884" r:id="rId29"/>
    <p:sldLayoutId id="2147484885" r:id="rId30"/>
    <p:sldLayoutId id="2147484886" r:id="rId31"/>
    <p:sldLayoutId id="214748488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49754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  <p:sldLayoutId id="2147484900" r:id="rId12"/>
    <p:sldLayoutId id="2147484901" r:id="rId13"/>
    <p:sldLayoutId id="2147484902" r:id="rId14"/>
    <p:sldLayoutId id="2147484903" r:id="rId15"/>
    <p:sldLayoutId id="2147484904" r:id="rId16"/>
    <p:sldLayoutId id="2147484905" r:id="rId17"/>
    <p:sldLayoutId id="2147484906" r:id="rId18"/>
    <p:sldLayoutId id="2147484907" r:id="rId19"/>
    <p:sldLayoutId id="2147484908" r:id="rId20"/>
    <p:sldLayoutId id="2147484909" r:id="rId21"/>
    <p:sldLayoutId id="2147484910" r:id="rId22"/>
    <p:sldLayoutId id="2147484911" r:id="rId23"/>
    <p:sldLayoutId id="2147484912" r:id="rId24"/>
    <p:sldLayoutId id="2147484913" r:id="rId25"/>
    <p:sldLayoutId id="2147484914" r:id="rId26"/>
    <p:sldLayoutId id="2147484915" r:id="rId27"/>
    <p:sldLayoutId id="2147484916" r:id="rId28"/>
    <p:sldLayoutId id="2147484917" r:id="rId29"/>
    <p:sldLayoutId id="2147484918" r:id="rId30"/>
    <p:sldLayoutId id="2147484919" r:id="rId31"/>
    <p:sldLayoutId id="2147484920" r:id="rId32"/>
    <p:sldLayoutId id="2147484921" r:id="rId33"/>
    <p:sldLayoutId id="2147484923" r:id="rId34"/>
    <p:sldLayoutId id="2147484924" r:id="rId35"/>
    <p:sldLayoutId id="2147484925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54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  <p:sldLayoutId id="2147483871" r:id="rId22"/>
    <p:sldLayoutId id="2147483872" r:id="rId23"/>
    <p:sldLayoutId id="2147483873" r:id="rId24"/>
    <p:sldLayoutId id="2147483874" r:id="rId25"/>
    <p:sldLayoutId id="2147483875" r:id="rId26"/>
    <p:sldLayoutId id="2147483876" r:id="rId27"/>
    <p:sldLayoutId id="2147483877" r:id="rId28"/>
    <p:sldLayoutId id="2147483878" r:id="rId29"/>
    <p:sldLayoutId id="2147483879" r:id="rId30"/>
    <p:sldLayoutId id="2147483880" r:id="rId31"/>
    <p:sldLayoutId id="214748388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9339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69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3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  <p:sldLayoutId id="2147483971" r:id="rId19"/>
    <p:sldLayoutId id="2147483972" r:id="rId20"/>
    <p:sldLayoutId id="2147483973" r:id="rId21"/>
    <p:sldLayoutId id="2147483974" r:id="rId22"/>
    <p:sldLayoutId id="2147483975" r:id="rId23"/>
    <p:sldLayoutId id="2147483976" r:id="rId24"/>
    <p:sldLayoutId id="2147483977" r:id="rId25"/>
    <p:sldLayoutId id="2147483978" r:id="rId26"/>
    <p:sldLayoutId id="2147483979" r:id="rId27"/>
    <p:sldLayoutId id="2147483980" r:id="rId28"/>
    <p:sldLayoutId id="2147483981" r:id="rId29"/>
    <p:sldLayoutId id="2147483982" r:id="rId30"/>
    <p:sldLayoutId id="2147483983" r:id="rId31"/>
    <p:sldLayoutId id="2147483984" r:id="rId32"/>
    <p:sldLayoutId id="2147483985" r:id="rId33"/>
    <p:sldLayoutId id="2147483986" r:id="rId34"/>
    <p:sldLayoutId id="2147483987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4442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09" r:id="rId20"/>
    <p:sldLayoutId id="2147484010" r:id="rId21"/>
    <p:sldLayoutId id="2147484011" r:id="rId22"/>
    <p:sldLayoutId id="2147484012" r:id="rId23"/>
    <p:sldLayoutId id="2147484013" r:id="rId24"/>
    <p:sldLayoutId id="2147484014" r:id="rId25"/>
    <p:sldLayoutId id="2147484015" r:id="rId26"/>
    <p:sldLayoutId id="2147484016" r:id="rId27"/>
    <p:sldLayoutId id="2147484017" r:id="rId28"/>
    <p:sldLayoutId id="2147484018" r:id="rId29"/>
    <p:sldLayoutId id="2147484019" r:id="rId30"/>
    <p:sldLayoutId id="2147484020" r:id="rId31"/>
    <p:sldLayoutId id="2147484021" r:id="rId32"/>
    <p:sldLayoutId id="2147484022" r:id="rId33"/>
    <p:sldLayoutId id="2147484023" r:id="rId34"/>
    <p:sldLayoutId id="2147484024" r:id="rId35"/>
    <p:sldLayoutId id="2147484025" r:id="rId36"/>
    <p:sldLayoutId id="2147484026" r:id="rId37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175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  <p:sldLayoutId id="2147484047" r:id="rId20"/>
    <p:sldLayoutId id="2147484048" r:id="rId21"/>
    <p:sldLayoutId id="2147484049" r:id="rId22"/>
    <p:sldLayoutId id="2147484050" r:id="rId23"/>
    <p:sldLayoutId id="2147484051" r:id="rId24"/>
    <p:sldLayoutId id="2147484052" r:id="rId25"/>
    <p:sldLayoutId id="2147484053" r:id="rId26"/>
    <p:sldLayoutId id="2147484054" r:id="rId27"/>
    <p:sldLayoutId id="2147484055" r:id="rId28"/>
    <p:sldLayoutId id="2147484056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63" r:id="rId36"/>
    <p:sldLayoutId id="2147484064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8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7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7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7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tiff"/><Relationship Id="rId13" Type="http://schemas.openxmlformats.org/officeDocument/2006/relationships/image" Target="../media/image65.png"/><Relationship Id="rId18" Type="http://schemas.openxmlformats.org/officeDocument/2006/relationships/image" Target="../media/image70.jpeg"/><Relationship Id="rId3" Type="http://schemas.openxmlformats.org/officeDocument/2006/relationships/image" Target="../media/image55.png"/><Relationship Id="rId21" Type="http://schemas.openxmlformats.org/officeDocument/2006/relationships/image" Target="../media/image73.tiff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tiff"/><Relationship Id="rId25" Type="http://schemas.openxmlformats.org/officeDocument/2006/relationships/image" Target="../media/image77.png"/><Relationship Id="rId2" Type="http://schemas.openxmlformats.org/officeDocument/2006/relationships/image" Target="../media/image54.jpeg"/><Relationship Id="rId16" Type="http://schemas.openxmlformats.org/officeDocument/2006/relationships/image" Target="../media/image68.tiff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93.xml"/><Relationship Id="rId6" Type="http://schemas.openxmlformats.org/officeDocument/2006/relationships/image" Target="../media/image58.tiff"/><Relationship Id="rId11" Type="http://schemas.openxmlformats.org/officeDocument/2006/relationships/image" Target="../media/image63.png"/><Relationship Id="rId24" Type="http://schemas.openxmlformats.org/officeDocument/2006/relationships/image" Target="../media/image76.tiff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tiff"/><Relationship Id="rId10" Type="http://schemas.openxmlformats.org/officeDocument/2006/relationships/image" Target="../media/image62.png"/><Relationship Id="rId19" Type="http://schemas.openxmlformats.org/officeDocument/2006/relationships/image" Target="../media/image71.tiff"/><Relationship Id="rId4" Type="http://schemas.openxmlformats.org/officeDocument/2006/relationships/image" Target="../media/image56.jpeg"/><Relationship Id="rId9" Type="http://schemas.openxmlformats.org/officeDocument/2006/relationships/image" Target="../media/image61.tiff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F202B92-07CD-476A-9153-D0238D20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12195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26CC7-8A93-9046-8ABB-4BD0949A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377">
              <a:defRPr/>
            </a:pPr>
            <a:r>
              <a:rPr lang="en-US" dirty="0">
                <a:solidFill>
                  <a:srgbClr val="000000"/>
                </a:solidFill>
                <a:latin typeface="IBM Plex Sans"/>
                <a:cs typeface="Arial" charset="0"/>
              </a:rPr>
              <a:t>IBM Cloud / © 2020 IBM Corporation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6F110-803E-4FD8-8929-E3ACCCE82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636360"/>
            <a:ext cx="3475704" cy="13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1713F-525D-8947-AED0-EC50A6BB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26066"/>
            <a:ext cx="11679219" cy="1849398"/>
          </a:xfrm>
        </p:spPr>
        <p:txBody>
          <a:bodyPr/>
          <a:lstStyle/>
          <a:p>
            <a:r>
              <a:rPr lang="en-US" sz="4267" b="1" dirty="0">
                <a:latin typeface="IBM Plex Sans ExtraLight" panose="020B0303050203000203" pitchFamily="34" charset="0"/>
              </a:rPr>
              <a:t>Cloud Native Workshop</a:t>
            </a:r>
            <a:br>
              <a:rPr lang="en-US" sz="4267" b="1" dirty="0">
                <a:latin typeface="IBM Plex Sans ExtraLight" panose="020B0303050203000203" pitchFamily="34" charset="0"/>
              </a:rPr>
            </a:br>
            <a:br>
              <a:rPr lang="en-US" sz="4267" b="1" dirty="0">
                <a:latin typeface="IBM Plex Sans ExtraLight" panose="020B0303050203000203" pitchFamily="34" charset="0"/>
              </a:rPr>
            </a:br>
            <a:r>
              <a:rPr lang="en-US" sz="3600" b="1" dirty="0">
                <a:latin typeface="IBM Plex Sans ExtraLight" panose="020B0303050203000203" pitchFamily="34" charset="0"/>
              </a:rPr>
              <a:t>Continuous Integration and Continuous Delivery</a:t>
            </a:r>
            <a:endParaRPr lang="en-US" sz="2667" dirty="0">
              <a:solidFill>
                <a:schemeClr val="bg1"/>
              </a:solidFill>
              <a:latin typeface="IBM Plex Sans ExtraLight" panose="020B03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5BCF09-6337-2A46-9957-689C9B710F4C}"/>
              </a:ext>
            </a:extLst>
          </p:cNvPr>
          <p:cNvSpPr txBox="1">
            <a:spLocks/>
          </p:cNvSpPr>
          <p:nvPr/>
        </p:nvSpPr>
        <p:spPr>
          <a:xfrm>
            <a:off x="304799" y="2821626"/>
            <a:ext cx="9294797" cy="10275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IBM Hybrid Cloud Ecosystem</a:t>
            </a:r>
          </a:p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Ecosystem Labs</a:t>
            </a:r>
          </a:p>
        </p:txBody>
      </p:sp>
    </p:spTree>
    <p:extLst>
      <p:ext uri="{BB962C8B-B14F-4D97-AF65-F5344CB8AC3E}">
        <p14:creationId xmlns:p14="http://schemas.microsoft.com/office/powerpoint/2010/main" val="19837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E000-F265-4B43-B395-E52B87B8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3FEEA-143D-984F-841B-C0839085B6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C4448-41A6-B146-89CF-7EFBF0C83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9947B4-E8C4-3044-9DE4-789862986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79" y="1005839"/>
            <a:ext cx="8148321" cy="52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F978491-9303-3344-AA11-1C0489190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5305" y="962324"/>
            <a:ext cx="8649216" cy="5520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BDDA3-CFB2-5A4E-AF7A-D9EB3107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0946781" cy="508000"/>
          </a:xfrm>
        </p:spPr>
        <p:txBody>
          <a:bodyPr/>
          <a:lstStyle/>
          <a:p>
            <a:r>
              <a:rPr lang="en-US" sz="2200" b="1" dirty="0"/>
              <a:t>Red Hat OpenShift 4.6 Developer Experience with Enterprise Sandbox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737CEC-7C9C-9745-9DE6-B656BDB45778}"/>
              </a:ext>
            </a:extLst>
          </p:cNvPr>
          <p:cNvSpPr txBox="1">
            <a:spLocks/>
          </p:cNvSpPr>
          <p:nvPr/>
        </p:nvSpPr>
        <p:spPr>
          <a:xfrm>
            <a:off x="304800" y="962325"/>
            <a:ext cx="2895600" cy="5281843"/>
          </a:xfrm>
          <a:prstGeom prst="rect">
            <a:avLst/>
          </a:prstGeom>
        </p:spPr>
        <p:txBody>
          <a:bodyPr/>
          <a:lstStyle>
            <a:lvl1pPr marL="0" indent="0" algn="l" defTabSz="1219215" rtl="0" eaLnBrk="1" latinLnBrk="0" hangingPunct="1">
              <a:lnSpc>
                <a:spcPct val="100000"/>
              </a:lnSpc>
              <a:spcBef>
                <a:spcPts val="2933"/>
              </a:spcBef>
              <a:buFont typeface="Arial"/>
              <a:buNone/>
              <a:defRPr sz="3733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461440" indent="-461440" algn="l" defTabSz="1219215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–"/>
              <a:defRPr sz="3733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1058347" indent="-461440" algn="l" defTabSz="1219215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•"/>
              <a:defRPr sz="3733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1667954" indent="-448739" algn="l" defTabSz="1219215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–"/>
              <a:defRPr sz="3733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2142093" indent="-461440" algn="l" defTabSz="1219215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»"/>
              <a:defRPr sz="3733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6705684" indent="-609608" algn="l" defTabSz="1219215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899" indent="-609608" algn="l" defTabSz="1219215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114" indent="-609608" algn="l" defTabSz="1219215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330" indent="-609608" algn="l" defTabSz="1219215" rtl="0" eaLnBrk="1" latinLnBrk="0" hangingPunct="1">
              <a:spcBef>
                <a:spcPct val="20000"/>
              </a:spcBef>
              <a:buFont typeface="Arial"/>
              <a:buChar char="•"/>
              <a:defRPr sz="5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609608">
              <a:spcBef>
                <a:spcPts val="1467"/>
              </a:spcBef>
              <a:buFont typeface="Wingdings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  <a:latin typeface="IBM Plex Sans"/>
                <a:sym typeface="IBM Plex Sans"/>
              </a:rPr>
              <a:t>Developer use native experience of OCP Developer Perspective</a:t>
            </a:r>
          </a:p>
          <a:p>
            <a:pPr marL="285750" indent="-285750" defTabSz="609608">
              <a:spcBef>
                <a:spcPts val="1467"/>
              </a:spcBef>
              <a:buFont typeface="Wingdings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  <a:latin typeface="IBM Plex Sans"/>
                <a:sym typeface="IBM Plex Sans"/>
              </a:rPr>
              <a:t>Integrated with Cloud Native Toolkit Tools</a:t>
            </a:r>
          </a:p>
          <a:p>
            <a:pPr marL="285750" indent="-285750" defTabSz="609608">
              <a:spcBef>
                <a:spcPts val="1467"/>
              </a:spcBef>
              <a:buFont typeface="Wingdings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  <a:latin typeface="IBM Plex Sans"/>
                <a:sym typeface="IBM Plex Sans"/>
              </a:rPr>
              <a:t>Integration with Cloud Pak </a:t>
            </a:r>
          </a:p>
          <a:p>
            <a:pPr marL="285750" indent="-285750" defTabSz="609608">
              <a:spcBef>
                <a:spcPts val="1467"/>
              </a:spcBef>
              <a:buFont typeface="Wingdings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  <a:latin typeface="IBM Plex Sans"/>
                <a:sym typeface="IBM Plex Sans"/>
              </a:rPr>
              <a:t>They follow the GSL Labs 301 Workshop/Activation Material</a:t>
            </a:r>
          </a:p>
          <a:p>
            <a:pPr marL="285750" indent="-285750" defTabSz="609608">
              <a:spcBef>
                <a:spcPts val="1467"/>
              </a:spcBef>
              <a:buFont typeface="Wingdings" pitchFamily="2" charset="2"/>
              <a:buChar char="§"/>
            </a:pPr>
            <a:r>
              <a:rPr lang="en-US" sz="1600" dirty="0">
                <a:solidFill>
                  <a:srgbClr val="FFFFFF"/>
                </a:solidFill>
                <a:latin typeface="IBM Plex Sans"/>
                <a:sym typeface="IBM Plex Sans"/>
              </a:rPr>
              <a:t>To get a full developer understanding of how to use this platform and tools</a:t>
            </a:r>
          </a:p>
          <a:p>
            <a:pPr marL="285750" indent="-285750" defTabSz="609608">
              <a:spcBef>
                <a:spcPts val="1467"/>
              </a:spcBef>
              <a:buFont typeface="Wingdings" pitchFamily="2" charset="2"/>
              <a:buChar char="§"/>
            </a:pPr>
            <a:r>
              <a:rPr lang="en-US" sz="1600" dirty="0" err="1">
                <a:solidFill>
                  <a:srgbClr val="FFFFFF"/>
                </a:solidFill>
                <a:latin typeface="IBM Plex Sans"/>
                <a:sym typeface="IBM Plex Sans"/>
              </a:rPr>
              <a:t>Mulit</a:t>
            </a:r>
            <a:r>
              <a:rPr lang="en-US" sz="1600" dirty="0">
                <a:solidFill>
                  <a:srgbClr val="FFFFFF"/>
                </a:solidFill>
                <a:latin typeface="IBM Plex Sans"/>
                <a:sym typeface="IBM Plex Sans"/>
              </a:rPr>
              <a:t> Tenant at Project/Namespace level</a:t>
            </a:r>
          </a:p>
          <a:p>
            <a:pPr defTabSz="609608">
              <a:spcBef>
                <a:spcPts val="1467"/>
              </a:spcBef>
            </a:pPr>
            <a:endParaRPr lang="en-US" sz="1600" dirty="0">
              <a:solidFill>
                <a:srgbClr val="FFFFFF"/>
              </a:solidFill>
              <a:latin typeface="IBM Plex Sans"/>
              <a:sym typeface="IBM Plex San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D921F1-53D4-FD42-9B41-2D60DE069379}"/>
              </a:ext>
            </a:extLst>
          </p:cNvPr>
          <p:cNvSpPr/>
          <p:nvPr/>
        </p:nvSpPr>
        <p:spPr>
          <a:xfrm>
            <a:off x="9558670" y="1172278"/>
            <a:ext cx="1998921" cy="4723398"/>
          </a:xfrm>
          <a:prstGeom prst="roundRect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12750" hangingPunct="0"/>
            <a:endParaRPr lang="en-US" sz="600" b="1" kern="0" dirty="0" err="1">
              <a:solidFill>
                <a:srgbClr val="FFFFFF"/>
              </a:solidFill>
              <a:latin typeface="Arial"/>
              <a:cs typeface="Arial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935084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1272E-D106-074F-92FD-6DD6547C23D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1715" y="339688"/>
            <a:ext cx="3010694" cy="627063"/>
          </a:xfrm>
        </p:spPr>
        <p:txBody>
          <a:bodyPr/>
          <a:lstStyle/>
          <a:p>
            <a:r>
              <a:rPr lang="en-US" sz="3300" dirty="0">
                <a:solidFill>
                  <a:srgbClr val="00B0F0"/>
                </a:solidFill>
              </a:rPr>
              <a:t>Dev Inside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3BBA4-A3BB-1241-BF8E-BDEC2C9D2588}"/>
              </a:ext>
            </a:extLst>
          </p:cNvPr>
          <p:cNvSpPr/>
          <p:nvPr/>
        </p:nvSpPr>
        <p:spPr>
          <a:xfrm>
            <a:off x="181715" y="966750"/>
            <a:ext cx="3117111" cy="865289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12750" hangingPunct="0"/>
            <a:r>
              <a:rPr lang="en-US" sz="2000" kern="0" dirty="0">
                <a:solidFill>
                  <a:srgbClr val="FFFFFF"/>
                </a:solidFill>
                <a:latin typeface="IBM Plex Sans"/>
                <a:sym typeface="IBM Plex Sans"/>
              </a:rPr>
              <a:t>In Cluster Tools focused on Dev teams needs</a:t>
            </a:r>
          </a:p>
          <a:p>
            <a:pPr defTabSz="412750" hangingPunct="0"/>
            <a:endParaRPr lang="en-US" sz="2000" kern="0" dirty="0">
              <a:solidFill>
                <a:srgbClr val="FFFFFF"/>
              </a:solidFill>
              <a:latin typeface="IBM Plex Sans"/>
              <a:sym typeface="IBM Plex Sans"/>
            </a:endParaRPr>
          </a:p>
          <a:p>
            <a:pPr defTabSz="412750" hangingPunct="0"/>
            <a:endParaRPr lang="en-US" sz="2000" kern="0" dirty="0">
              <a:solidFill>
                <a:srgbClr val="FFFFFF"/>
              </a:solidFill>
              <a:latin typeface="IBM Plex Sans"/>
              <a:sym typeface="IBM Plex Sans"/>
            </a:endParaRPr>
          </a:p>
          <a:p>
            <a:pPr defTabSz="412750" hangingPunct="0"/>
            <a:endParaRPr lang="en-US" sz="2000" kern="0" dirty="0">
              <a:solidFill>
                <a:srgbClr val="FFFFFF"/>
              </a:solidFill>
              <a:latin typeface="IBM Plex Sans"/>
              <a:sym typeface="IBM Plex Sans"/>
            </a:endParaRPr>
          </a:p>
          <a:p>
            <a:pPr defTabSz="412750" hangingPunct="0"/>
            <a:r>
              <a:rPr lang="en-US" sz="2000" kern="0" dirty="0">
                <a:solidFill>
                  <a:srgbClr val="FFFFFF"/>
                </a:solidFill>
                <a:latin typeface="IBM Plex Sans"/>
                <a:sym typeface="IBM Plex Sans"/>
              </a:rPr>
              <a:t>Platform services focused on Ops and SRE</a:t>
            </a:r>
          </a:p>
          <a:p>
            <a:pPr defTabSz="412750" hangingPunct="0"/>
            <a:endParaRPr lang="en-US" sz="2000" kern="0" dirty="0">
              <a:solidFill>
                <a:srgbClr val="FFFFFF"/>
              </a:solidFill>
              <a:latin typeface="IBM Plex Sans"/>
              <a:sym typeface="IBM Plex Sans"/>
            </a:endParaRPr>
          </a:p>
          <a:p>
            <a:pPr defTabSz="412750" hangingPunct="0"/>
            <a:endParaRPr lang="en-US" sz="2000" kern="0" dirty="0">
              <a:solidFill>
                <a:srgbClr val="FFFFFF"/>
              </a:solidFill>
              <a:latin typeface="IBM Plex Sans"/>
              <a:sym typeface="IBM Plex Sans"/>
            </a:endParaRPr>
          </a:p>
          <a:p>
            <a:pPr defTabSz="412750" hangingPunct="0"/>
            <a:endParaRPr lang="en-US" sz="2000" kern="0" dirty="0">
              <a:solidFill>
                <a:srgbClr val="FFFFFF"/>
              </a:solidFill>
              <a:latin typeface="IBM Plex Sans"/>
              <a:sym typeface="IBM Plex Sans"/>
            </a:endParaRPr>
          </a:p>
          <a:p>
            <a:pPr defTabSz="412750" hangingPunct="0"/>
            <a:endParaRPr lang="en-US" sz="2000" kern="0" dirty="0">
              <a:solidFill>
                <a:srgbClr val="FFFFFF"/>
              </a:solidFill>
              <a:latin typeface="IBM Plex Sans"/>
              <a:sym typeface="IBM Plex Sans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A8970B-05BE-F645-AB47-89EC8399FA36}"/>
              </a:ext>
            </a:extLst>
          </p:cNvPr>
          <p:cNvSpPr txBox="1">
            <a:spLocks/>
          </p:cNvSpPr>
          <p:nvPr/>
        </p:nvSpPr>
        <p:spPr>
          <a:xfrm>
            <a:off x="181715" y="1790400"/>
            <a:ext cx="2902590" cy="6273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825500" eaLnBrk="1" latinLnBrk="0" hangingPunct="1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72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IBM Plex Sans" panose="020B0503050000000000" pitchFamily="34" charset="77"/>
                <a:ea typeface="Helvetica Neue"/>
                <a:cs typeface="Helvetica Neue"/>
                <a:sym typeface="Helvetica Neue"/>
              </a:defRPr>
            </a:lvl1pPr>
            <a:lvl2pPr marL="635000" marR="0" indent="0" algn="l" defTabSz="825500" eaLnBrk="1" latinLnBrk="0" hangingPunct="1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BM Plex Sans" panose="020B0503050000000000" pitchFamily="34" charset="77"/>
                <a:ea typeface="Helvetica Neue"/>
                <a:cs typeface="Helvetica Neue"/>
                <a:sym typeface="Helvetica Neue"/>
              </a:defRPr>
            </a:lvl2pPr>
            <a:lvl3pPr marL="1270000" marR="0" indent="0" algn="l" defTabSz="825500" eaLnBrk="1" latinLnBrk="0" hangingPunct="1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BM Plex Sans" panose="020B0503050000000000" pitchFamily="34" charset="77"/>
                <a:ea typeface="Helvetica Neue"/>
                <a:cs typeface="Helvetica Neue"/>
                <a:sym typeface="Helvetica Neue"/>
              </a:defRPr>
            </a:lvl3pPr>
            <a:lvl4pPr marL="1905000" marR="0" indent="0" algn="l" defTabSz="825500" eaLnBrk="1" latinLnBrk="0" hangingPunct="1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BM Plex Sans" panose="020B0503050000000000" pitchFamily="34" charset="77"/>
                <a:ea typeface="Helvetica Neue"/>
                <a:cs typeface="Helvetica Neue"/>
                <a:sym typeface="Helvetica Neue"/>
              </a:defRPr>
            </a:lvl4pPr>
            <a:lvl5pPr marL="2540000" marR="0" indent="0" algn="l" defTabSz="825500" eaLnBrk="1" latinLnBrk="0" hangingPunct="1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BM Plex Sans" panose="020B0503050000000000" pitchFamily="34" charset="77"/>
                <a:ea typeface="Helvetica Neue"/>
                <a:cs typeface="Helvetica Neue"/>
                <a:sym typeface="Helvetica Neue"/>
              </a:defRPr>
            </a:lvl5pPr>
            <a:lvl6pPr marL="3810000" marR="0" indent="-635000" algn="l" defTabSz="825500" eaLnBrk="1" latinLnBrk="0" hangingPunct="1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45000" marR="0" indent="-635000" algn="l" defTabSz="825500" eaLnBrk="1" latinLnBrk="0" hangingPunct="1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5080000" marR="0" indent="-635000" algn="l" defTabSz="825500" eaLnBrk="1" latinLnBrk="0" hangingPunct="1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715000" marR="0" indent="-635000" algn="l" defTabSz="825500" eaLnBrk="1" latinLnBrk="0" hangingPunct="1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4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defTabSz="412750">
              <a:spcBef>
                <a:spcPts val="2950"/>
              </a:spcBef>
            </a:pPr>
            <a:r>
              <a:rPr lang="en-US" sz="3300" kern="0" dirty="0">
                <a:solidFill>
                  <a:srgbClr val="00B0F0"/>
                </a:solidFill>
              </a:rPr>
              <a:t>Ops Outside</a:t>
            </a:r>
          </a:p>
        </p:txBody>
      </p:sp>
      <p:pic>
        <p:nvPicPr>
          <p:cNvPr id="4098" name="Picture 2" descr="catalyst provisioned environment">
            <a:extLst>
              <a:ext uri="{FF2B5EF4-FFF2-40B4-BE49-F238E27FC236}">
                <a16:creationId xmlns:a16="http://schemas.microsoft.com/office/drawing/2014/main" id="{1BBB9550-18E6-B84E-A6D6-AB28D0D4E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305" y="588992"/>
            <a:ext cx="9007118" cy="56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85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atalyst provisioned environment">
            <a:extLst>
              <a:ext uri="{FF2B5EF4-FFF2-40B4-BE49-F238E27FC236}">
                <a16:creationId xmlns:a16="http://schemas.microsoft.com/office/drawing/2014/main" id="{19B5B288-903D-6748-847C-81D732D68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883" y="25395"/>
            <a:ext cx="9007118" cy="56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atalyst provisioned environment drawio catalog only">
            <a:extLst>
              <a:ext uri="{FF2B5EF4-FFF2-40B4-BE49-F238E27FC236}">
                <a16:creationId xmlns:a16="http://schemas.microsoft.com/office/drawing/2014/main" id="{F67BEB45-399A-A34F-BC05-42A93015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4228" y="2558755"/>
            <a:ext cx="10310147" cy="426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D9F929B-1E32-F648-9D1F-8EA1F41A4751}"/>
              </a:ext>
            </a:extLst>
          </p:cNvPr>
          <p:cNvSpPr txBox="1">
            <a:spLocks/>
          </p:cNvSpPr>
          <p:nvPr/>
        </p:nvSpPr>
        <p:spPr>
          <a:xfrm>
            <a:off x="327838" y="816010"/>
            <a:ext cx="3010786" cy="62736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Arial" charset="0"/>
                <a:cs typeface="Arial" charset="0"/>
                <a:sym typeface="IBM Plex Sans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BM Plex Sans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BM Plex Sans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BM Plex Sans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BM Plex Sans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BM Plex Sans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BM Plex Sans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BM Plex Sans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1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BM Plex Sans"/>
              </a:defRPr>
            </a:lvl9pPr>
          </a:lstStyle>
          <a:p>
            <a:pPr defTabSz="412750"/>
            <a:r>
              <a:rPr lang="en-US" sz="3300" kern="0" dirty="0">
                <a:solidFill>
                  <a:srgbClr val="FFFFFF"/>
                </a:solidFill>
                <a:latin typeface="IBM Plex Sans"/>
              </a:rPr>
              <a:t>Pluggable Tools</a:t>
            </a:r>
            <a:endParaRPr lang="en-US" sz="3300" b="0" kern="0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4906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85E0D-4F5B-F24D-97F5-C6BE4A532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59395FB3-9C97-154F-86B2-7E381B951268}" type="slidenum">
              <a:rPr lang="en-US" ker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14</a:t>
            </a:fld>
            <a:endParaRPr lang="en-US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88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B78D2E-F323-5F4A-8424-B4EABD7B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490960" cy="508000"/>
          </a:xfrm>
        </p:spPr>
        <p:txBody>
          <a:bodyPr/>
          <a:lstStyle/>
          <a:p>
            <a:r>
              <a:rPr lang="en-US" dirty="0"/>
              <a:t>Continuous Integration, Delivery &amp;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B5B8D-E5F0-7D43-BF33-CBB885C445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890B70-7041-FD4D-B3EA-67DA810D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pic>
        <p:nvPicPr>
          <p:cNvPr id="6" name="Picture 5" descr="A picture containing funnel chart&#10;&#10;Description automatically generated">
            <a:extLst>
              <a:ext uri="{FF2B5EF4-FFF2-40B4-BE49-F238E27FC236}">
                <a16:creationId xmlns:a16="http://schemas.microsoft.com/office/drawing/2014/main" id="{E7A89660-C0E0-0C49-9801-83E408F3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22" y="1156925"/>
            <a:ext cx="8593556" cy="273272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7F0E20D-D67A-0D4F-B11D-FFB4BF2D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222" y="4270354"/>
            <a:ext cx="8593557" cy="19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1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E3E3BC-15A2-0D42-8DF3-D580077B4E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7514" y="536781"/>
            <a:ext cx="1301071" cy="6444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77318E-7D8D-9F42-9E9D-D4091DF1AC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4651" y="5730474"/>
            <a:ext cx="1102063" cy="411396"/>
          </a:xfrm>
          <a:prstGeom prst="rect">
            <a:avLst/>
          </a:prstGeom>
        </p:spPr>
      </p:pic>
      <p:pic>
        <p:nvPicPr>
          <p:cNvPr id="32" name="Picture 47" descr="ANd9GcRWurdh2ClnUj1ZXZLwVq9kClLbm1zqYYNH2PjK3tgS823Zjkh6TzuEC2oK">
            <a:extLst>
              <a:ext uri="{FF2B5EF4-FFF2-40B4-BE49-F238E27FC236}">
                <a16:creationId xmlns:a16="http://schemas.microsoft.com/office/drawing/2014/main" id="{8F10B554-C08C-1A43-9FA9-ABDBAD96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9520" y="1293149"/>
            <a:ext cx="539371" cy="56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 Box 42">
            <a:extLst>
              <a:ext uri="{FF2B5EF4-FFF2-40B4-BE49-F238E27FC236}">
                <a16:creationId xmlns:a16="http://schemas.microsoft.com/office/drawing/2014/main" id="{15FD05E5-0182-2846-84FC-17FCB833D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5001" y="1303937"/>
            <a:ext cx="774571" cy="4616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412750" hangingPunct="0"/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  <a:sym typeface="IBM Plex Sans"/>
              </a:rPr>
              <a:t>Local</a:t>
            </a:r>
          </a:p>
          <a:p>
            <a:pPr algn="ctr" defTabSz="412750" hangingPunct="0"/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  <a:sym typeface="IBM Plex Sans"/>
              </a:rPr>
              <a:t>Dev/Text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0B20DE-9D86-9241-A040-0DA51BCF407F}"/>
              </a:ext>
            </a:extLst>
          </p:cNvPr>
          <p:cNvGrpSpPr/>
          <p:nvPr/>
        </p:nvGrpSpPr>
        <p:grpSpPr>
          <a:xfrm>
            <a:off x="2524301" y="938897"/>
            <a:ext cx="9077780" cy="5418516"/>
            <a:chOff x="159353" y="-387887"/>
            <a:chExt cx="11563904" cy="6902481"/>
          </a:xfrm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A63FB5F1-DAC0-C64A-B311-417674DE5BDC}"/>
                </a:ext>
              </a:extLst>
            </p:cNvPr>
            <p:cNvSpPr/>
            <p:nvPr/>
          </p:nvSpPr>
          <p:spPr>
            <a:xfrm rot="8061232">
              <a:off x="4446596" y="208303"/>
              <a:ext cx="1991466" cy="4629502"/>
            </a:xfrm>
            <a:custGeom>
              <a:avLst/>
              <a:gdLst>
                <a:gd name="connsiteX0" fmla="*/ 839154 w 1991466"/>
                <a:gd name="connsiteY0" fmla="*/ 1176243 h 4629502"/>
                <a:gd name="connsiteX1" fmla="*/ 964270 w 1991466"/>
                <a:gd name="connsiteY1" fmla="*/ 1040918 h 4629502"/>
                <a:gd name="connsiteX2" fmla="*/ 1412718 w 1991466"/>
                <a:gd name="connsiteY2" fmla="*/ 109932 h 4629502"/>
                <a:gd name="connsiteX3" fmla="*/ 1429849 w 1991466"/>
                <a:gd name="connsiteY3" fmla="*/ 0 h 4629502"/>
                <a:gd name="connsiteX4" fmla="*/ 1716494 w 1991466"/>
                <a:gd name="connsiteY4" fmla="*/ 292473 h 4629502"/>
                <a:gd name="connsiteX5" fmla="*/ 1991466 w 1991466"/>
                <a:gd name="connsiteY5" fmla="*/ 152891 h 4629502"/>
                <a:gd name="connsiteX6" fmla="*/ 1979927 w 1991466"/>
                <a:gd name="connsiteY6" fmla="*/ 226939 h 4629502"/>
                <a:gd name="connsiteX7" fmla="*/ 1915163 w 1991466"/>
                <a:gd name="connsiteY7" fmla="*/ 479787 h 4629502"/>
                <a:gd name="connsiteX8" fmla="*/ 1887434 w 1991466"/>
                <a:gd name="connsiteY8" fmla="*/ 556283 h 4629502"/>
                <a:gd name="connsiteX9" fmla="*/ 1715781 w 1991466"/>
                <a:gd name="connsiteY9" fmla="*/ 614159 h 4629502"/>
                <a:gd name="connsiteX10" fmla="*/ 1021692 w 1991466"/>
                <a:gd name="connsiteY10" fmla="*/ 1014956 h 4629502"/>
                <a:gd name="connsiteX11" fmla="*/ 975438 w 1991466"/>
                <a:gd name="connsiteY11" fmla="*/ 4365145 h 4629502"/>
                <a:gd name="connsiteX12" fmla="*/ 916351 w 1991466"/>
                <a:gd name="connsiteY12" fmla="*/ 4282845 h 4629502"/>
                <a:gd name="connsiteX13" fmla="*/ 899301 w 1991466"/>
                <a:gd name="connsiteY13" fmla="*/ 4253234 h 4629502"/>
                <a:gd name="connsiteX14" fmla="*/ 1121791 w 1991466"/>
                <a:gd name="connsiteY14" fmla="*/ 4209892 h 4629502"/>
                <a:gd name="connsiteX15" fmla="*/ 299057 w 1991466"/>
                <a:gd name="connsiteY15" fmla="*/ 4370164 h 4629502"/>
                <a:gd name="connsiteX16" fmla="*/ 295509 w 1991466"/>
                <a:gd name="connsiteY16" fmla="*/ 4364004 h 4629502"/>
                <a:gd name="connsiteX17" fmla="*/ 120288 w 1991466"/>
                <a:gd name="connsiteY17" fmla="*/ 2333400 h 4629502"/>
                <a:gd name="connsiteX18" fmla="*/ 148017 w 1991466"/>
                <a:gd name="connsiteY18" fmla="*/ 2256904 h 4629502"/>
                <a:gd name="connsiteX19" fmla="*/ 319669 w 1991466"/>
                <a:gd name="connsiteY19" fmla="*/ 2199028 h 4629502"/>
                <a:gd name="connsiteX20" fmla="*/ 1013760 w 1991466"/>
                <a:gd name="connsiteY20" fmla="*/ 1798231 h 4629502"/>
                <a:gd name="connsiteX21" fmla="*/ 1196298 w 1991466"/>
                <a:gd name="connsiteY21" fmla="*/ 1636944 h 4629502"/>
                <a:gd name="connsiteX22" fmla="*/ 1071181 w 1991466"/>
                <a:gd name="connsiteY22" fmla="*/ 1772269 h 4629502"/>
                <a:gd name="connsiteX23" fmla="*/ 811352 w 1991466"/>
                <a:gd name="connsiteY23" fmla="*/ 4100499 h 4629502"/>
                <a:gd name="connsiteX24" fmla="*/ 899300 w 1991466"/>
                <a:gd name="connsiteY24" fmla="*/ 4253234 h 4629502"/>
                <a:gd name="connsiteX25" fmla="*/ 341216 w 1991466"/>
                <a:gd name="connsiteY25" fmla="*/ 4443378 h 4629502"/>
                <a:gd name="connsiteX26" fmla="*/ 299058 w 1991466"/>
                <a:gd name="connsiteY26" fmla="*/ 4370165 h 4629502"/>
                <a:gd name="connsiteX27" fmla="*/ 899301 w 1991466"/>
                <a:gd name="connsiteY27" fmla="*/ 4253235 h 4629502"/>
                <a:gd name="connsiteX28" fmla="*/ 916351 w 1991466"/>
                <a:gd name="connsiteY28" fmla="*/ 4282846 h 4629502"/>
                <a:gd name="connsiteX29" fmla="*/ 975438 w 1991466"/>
                <a:gd name="connsiteY29" fmla="*/ 4365146 h 4629502"/>
                <a:gd name="connsiteX30" fmla="*/ 726236 w 1991466"/>
                <a:gd name="connsiteY30" fmla="*/ 4629502 h 4629502"/>
                <a:gd name="connsiteX31" fmla="*/ 221156 w 1991466"/>
                <a:gd name="connsiteY31" fmla="*/ 4385340 h 4629502"/>
                <a:gd name="connsiteX32" fmla="*/ 299057 w 1991466"/>
                <a:gd name="connsiteY32" fmla="*/ 4370165 h 4629502"/>
                <a:gd name="connsiteX33" fmla="*/ 341215 w 1991466"/>
                <a:gd name="connsiteY33" fmla="*/ 4443378 h 462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91466" h="4629502">
                  <a:moveTo>
                    <a:pt x="839154" y="1176243"/>
                  </a:moveTo>
                  <a:lnTo>
                    <a:pt x="964270" y="1040918"/>
                  </a:lnTo>
                  <a:cubicBezTo>
                    <a:pt x="1194465" y="765093"/>
                    <a:pt x="1344066" y="444268"/>
                    <a:pt x="1412718" y="109932"/>
                  </a:cubicBezTo>
                  <a:lnTo>
                    <a:pt x="1429849" y="0"/>
                  </a:lnTo>
                  <a:lnTo>
                    <a:pt x="1716494" y="292473"/>
                  </a:lnTo>
                  <a:lnTo>
                    <a:pt x="1991466" y="152891"/>
                  </a:lnTo>
                  <a:lnTo>
                    <a:pt x="1979927" y="226939"/>
                  </a:lnTo>
                  <a:cubicBezTo>
                    <a:pt x="1962458" y="312016"/>
                    <a:pt x="1940869" y="396406"/>
                    <a:pt x="1915163" y="479787"/>
                  </a:cubicBezTo>
                  <a:lnTo>
                    <a:pt x="1887434" y="556283"/>
                  </a:lnTo>
                  <a:lnTo>
                    <a:pt x="1715781" y="614159"/>
                  </a:lnTo>
                  <a:cubicBezTo>
                    <a:pt x="1470414" y="710453"/>
                    <a:pt x="1236167" y="844019"/>
                    <a:pt x="1021692" y="1014956"/>
                  </a:cubicBezTo>
                  <a:close/>
                  <a:moveTo>
                    <a:pt x="975438" y="4365145"/>
                  </a:moveTo>
                  <a:lnTo>
                    <a:pt x="916351" y="4282845"/>
                  </a:lnTo>
                  <a:lnTo>
                    <a:pt x="899301" y="4253234"/>
                  </a:lnTo>
                  <a:lnTo>
                    <a:pt x="1121791" y="4209892"/>
                  </a:lnTo>
                  <a:close/>
                  <a:moveTo>
                    <a:pt x="299057" y="4370164"/>
                  </a:moveTo>
                  <a:lnTo>
                    <a:pt x="295509" y="4364004"/>
                  </a:lnTo>
                  <a:cubicBezTo>
                    <a:pt x="-27565" y="3732022"/>
                    <a:pt x="-85355" y="3000451"/>
                    <a:pt x="120288" y="2333400"/>
                  </a:cubicBezTo>
                  <a:lnTo>
                    <a:pt x="148017" y="2256904"/>
                  </a:lnTo>
                  <a:lnTo>
                    <a:pt x="319669" y="2199028"/>
                  </a:lnTo>
                  <a:cubicBezTo>
                    <a:pt x="565037" y="2102735"/>
                    <a:pt x="799285" y="1969168"/>
                    <a:pt x="1013760" y="1798231"/>
                  </a:cubicBezTo>
                  <a:lnTo>
                    <a:pt x="1196298" y="1636944"/>
                  </a:lnTo>
                  <a:lnTo>
                    <a:pt x="1071181" y="1772269"/>
                  </a:lnTo>
                  <a:cubicBezTo>
                    <a:pt x="518713" y="2434250"/>
                    <a:pt x="430467" y="3355431"/>
                    <a:pt x="811352" y="4100499"/>
                  </a:cubicBezTo>
                  <a:lnTo>
                    <a:pt x="899300" y="4253234"/>
                  </a:lnTo>
                  <a:close/>
                  <a:moveTo>
                    <a:pt x="341216" y="4443378"/>
                  </a:moveTo>
                  <a:lnTo>
                    <a:pt x="299058" y="4370165"/>
                  </a:lnTo>
                  <a:lnTo>
                    <a:pt x="899301" y="4253235"/>
                  </a:lnTo>
                  <a:lnTo>
                    <a:pt x="916351" y="4282846"/>
                  </a:lnTo>
                  <a:lnTo>
                    <a:pt x="975438" y="4365146"/>
                  </a:lnTo>
                  <a:lnTo>
                    <a:pt x="726236" y="4629502"/>
                  </a:lnTo>
                  <a:close/>
                  <a:moveTo>
                    <a:pt x="221156" y="4385340"/>
                  </a:moveTo>
                  <a:lnTo>
                    <a:pt x="299057" y="4370165"/>
                  </a:lnTo>
                  <a:lnTo>
                    <a:pt x="341215" y="4443378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12750" hangingPunct="0"/>
              <a:endParaRPr lang="en-US" sz="2400" b="1" kern="0">
                <a:solidFill>
                  <a:prstClr val="white"/>
                </a:solidFill>
                <a:latin typeface="Calibri" panose="020F0502020204030204"/>
                <a:sym typeface="IBM Plex Sans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AF93A75-532F-1741-85A4-2AD5EEA60FC8}"/>
                </a:ext>
              </a:extLst>
            </p:cNvPr>
            <p:cNvSpPr/>
            <p:nvPr/>
          </p:nvSpPr>
          <p:spPr>
            <a:xfrm rot="8061232">
              <a:off x="3939505" y="1983016"/>
              <a:ext cx="4429783" cy="2066707"/>
            </a:xfrm>
            <a:custGeom>
              <a:avLst/>
              <a:gdLst>
                <a:gd name="connsiteX0" fmla="*/ 2608208 w 4429783"/>
                <a:gd name="connsiteY0" fmla="*/ 1162944 h 2066707"/>
                <a:gd name="connsiteX1" fmla="*/ 2773572 w 4429783"/>
                <a:gd name="connsiteY1" fmla="*/ 984089 h 2066707"/>
                <a:gd name="connsiteX2" fmla="*/ 3189920 w 4429783"/>
                <a:gd name="connsiteY2" fmla="*/ 299215 h 2066707"/>
                <a:gd name="connsiteX3" fmla="*/ 3251653 w 4429783"/>
                <a:gd name="connsiteY3" fmla="*/ 128911 h 2066707"/>
                <a:gd name="connsiteX4" fmla="*/ 3328754 w 4429783"/>
                <a:gd name="connsiteY4" fmla="*/ 102914 h 2066707"/>
                <a:gd name="connsiteX5" fmla="*/ 4359440 w 4429783"/>
                <a:gd name="connsiteY5" fmla="*/ 15478 h 2066707"/>
                <a:gd name="connsiteX6" fmla="*/ 4429783 w 4429783"/>
                <a:gd name="connsiteY6" fmla="*/ 26439 h 2066707"/>
                <a:gd name="connsiteX7" fmla="*/ 4202526 w 4429783"/>
                <a:gd name="connsiteY7" fmla="*/ 269474 h 2066707"/>
                <a:gd name="connsiteX8" fmla="*/ 4392255 w 4429783"/>
                <a:gd name="connsiteY8" fmla="*/ 606035 h 2066707"/>
                <a:gd name="connsiteX9" fmla="*/ 4297437 w 4429783"/>
                <a:gd name="connsiteY9" fmla="*/ 591259 h 2066707"/>
                <a:gd name="connsiteX10" fmla="*/ 2746321 w 4429783"/>
                <a:gd name="connsiteY10" fmla="*/ 1040911 h 2066707"/>
                <a:gd name="connsiteX11" fmla="*/ 1512236 w 4429783"/>
                <a:gd name="connsiteY11" fmla="*/ 1829531 h 2066707"/>
                <a:gd name="connsiteX12" fmla="*/ 1573969 w 4429783"/>
                <a:gd name="connsiteY12" fmla="*/ 1659228 h 2066707"/>
                <a:gd name="connsiteX13" fmla="*/ 1990317 w 4429783"/>
                <a:gd name="connsiteY13" fmla="*/ 974353 h 2066707"/>
                <a:gd name="connsiteX14" fmla="*/ 2155680 w 4429783"/>
                <a:gd name="connsiteY14" fmla="*/ 795499 h 2066707"/>
                <a:gd name="connsiteX15" fmla="*/ 2180703 w 4429783"/>
                <a:gd name="connsiteY15" fmla="*/ 773389 h 2066707"/>
                <a:gd name="connsiteX16" fmla="*/ 2203372 w 4429783"/>
                <a:gd name="connsiteY16" fmla="*/ 748870 h 2066707"/>
                <a:gd name="connsiteX17" fmla="*/ 2385910 w 4429783"/>
                <a:gd name="connsiteY17" fmla="*/ 587583 h 2066707"/>
                <a:gd name="connsiteX18" fmla="*/ 3080000 w 4429783"/>
                <a:gd name="connsiteY18" fmla="*/ 186786 h 2066707"/>
                <a:gd name="connsiteX19" fmla="*/ 3251653 w 4429783"/>
                <a:gd name="connsiteY19" fmla="*/ 128910 h 2066707"/>
                <a:gd name="connsiteX20" fmla="*/ 3189920 w 4429783"/>
                <a:gd name="connsiteY20" fmla="*/ 299214 h 2066707"/>
                <a:gd name="connsiteX21" fmla="*/ 2773572 w 4429783"/>
                <a:gd name="connsiteY21" fmla="*/ 984088 h 2066707"/>
                <a:gd name="connsiteX22" fmla="*/ 2608208 w 4429783"/>
                <a:gd name="connsiteY22" fmla="*/ 1162943 h 2066707"/>
                <a:gd name="connsiteX23" fmla="*/ 2583185 w 4429783"/>
                <a:gd name="connsiteY23" fmla="*/ 1185053 h 2066707"/>
                <a:gd name="connsiteX24" fmla="*/ 2560517 w 4429783"/>
                <a:gd name="connsiteY24" fmla="*/ 1209571 h 2066707"/>
                <a:gd name="connsiteX25" fmla="*/ 2377978 w 4429783"/>
                <a:gd name="connsiteY25" fmla="*/ 1370858 h 2066707"/>
                <a:gd name="connsiteX26" fmla="*/ 1683888 w 4429783"/>
                <a:gd name="connsiteY26" fmla="*/ 1771655 h 2066707"/>
                <a:gd name="connsiteX27" fmla="*/ 225135 w 4429783"/>
                <a:gd name="connsiteY27" fmla="*/ 1325631 h 2066707"/>
                <a:gd name="connsiteX28" fmla="*/ 387360 w 4429783"/>
                <a:gd name="connsiteY28" fmla="*/ 1155684 h 2066707"/>
                <a:gd name="connsiteX29" fmla="*/ 363890 w 4429783"/>
                <a:gd name="connsiteY29" fmla="*/ 1351201 h 2066707"/>
                <a:gd name="connsiteX30" fmla="*/ 264482 w 4429783"/>
                <a:gd name="connsiteY30" fmla="*/ 1335709 h 2066707"/>
                <a:gd name="connsiteX31" fmla="*/ 191664 w 4429783"/>
                <a:gd name="connsiteY31" fmla="*/ 1909804 h 2066707"/>
                <a:gd name="connsiteX32" fmla="*/ 0 w 4429783"/>
                <a:gd name="connsiteY32" fmla="*/ 1561483 h 2066707"/>
                <a:gd name="connsiteX33" fmla="*/ 225134 w 4429783"/>
                <a:gd name="connsiteY33" fmla="*/ 1325631 h 2066707"/>
                <a:gd name="connsiteX34" fmla="*/ 264481 w 4429783"/>
                <a:gd name="connsiteY34" fmla="*/ 1335709 h 2066707"/>
                <a:gd name="connsiteX35" fmla="*/ 363888 w 4429783"/>
                <a:gd name="connsiteY35" fmla="*/ 1351201 h 2066707"/>
                <a:gd name="connsiteX36" fmla="*/ 466450 w 4429783"/>
                <a:gd name="connsiteY36" fmla="*/ 1367183 h 2066707"/>
                <a:gd name="connsiteX37" fmla="*/ 2017566 w 4429783"/>
                <a:gd name="connsiteY37" fmla="*/ 917531 h 2066707"/>
                <a:gd name="connsiteX38" fmla="*/ 2155679 w 4429783"/>
                <a:gd name="connsiteY38" fmla="*/ 795499 h 2066707"/>
                <a:gd name="connsiteX39" fmla="*/ 1990316 w 4429783"/>
                <a:gd name="connsiteY39" fmla="*/ 974353 h 2066707"/>
                <a:gd name="connsiteX40" fmla="*/ 1573968 w 4429783"/>
                <a:gd name="connsiteY40" fmla="*/ 1659228 h 2066707"/>
                <a:gd name="connsiteX41" fmla="*/ 1512235 w 4429783"/>
                <a:gd name="connsiteY41" fmla="*/ 1829531 h 2066707"/>
                <a:gd name="connsiteX42" fmla="*/ 1435133 w 4429783"/>
                <a:gd name="connsiteY42" fmla="*/ 1855528 h 2066707"/>
                <a:gd name="connsiteX43" fmla="*/ 404447 w 4429783"/>
                <a:gd name="connsiteY43" fmla="*/ 1942964 h 2066707"/>
                <a:gd name="connsiteX44" fmla="*/ 294903 w 4429783"/>
                <a:gd name="connsiteY44" fmla="*/ 1925893 h 2066707"/>
                <a:gd name="connsiteX45" fmla="*/ 294903 w 4429783"/>
                <a:gd name="connsiteY45" fmla="*/ 1925893 h 2066707"/>
                <a:gd name="connsiteX46" fmla="*/ 277999 w 4429783"/>
                <a:gd name="connsiteY46" fmla="*/ 2066707 h 2066707"/>
                <a:gd name="connsiteX47" fmla="*/ 191663 w 4429783"/>
                <a:gd name="connsiteY47" fmla="*/ 1909804 h 2066707"/>
                <a:gd name="connsiteX48" fmla="*/ 294902 w 4429783"/>
                <a:gd name="connsiteY48" fmla="*/ 1925893 h 206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429783" h="2066707">
                  <a:moveTo>
                    <a:pt x="2608208" y="1162944"/>
                  </a:moveTo>
                  <a:lnTo>
                    <a:pt x="2773572" y="984089"/>
                  </a:lnTo>
                  <a:cubicBezTo>
                    <a:pt x="2949302" y="773524"/>
                    <a:pt x="3088117" y="542348"/>
                    <a:pt x="3189920" y="299215"/>
                  </a:cubicBezTo>
                  <a:lnTo>
                    <a:pt x="3251653" y="128911"/>
                  </a:lnTo>
                  <a:lnTo>
                    <a:pt x="3328754" y="102914"/>
                  </a:lnTo>
                  <a:cubicBezTo>
                    <a:pt x="3664514" y="7641"/>
                    <a:pt x="4014914" y="-21427"/>
                    <a:pt x="4359440" y="15478"/>
                  </a:cubicBezTo>
                  <a:lnTo>
                    <a:pt x="4429783" y="26439"/>
                  </a:lnTo>
                  <a:lnTo>
                    <a:pt x="4202526" y="269474"/>
                  </a:lnTo>
                  <a:lnTo>
                    <a:pt x="4392255" y="606035"/>
                  </a:lnTo>
                  <a:lnTo>
                    <a:pt x="4297437" y="591259"/>
                  </a:lnTo>
                  <a:cubicBezTo>
                    <a:pt x="3755868" y="533246"/>
                    <a:pt x="3195835" y="682645"/>
                    <a:pt x="2746321" y="1040911"/>
                  </a:cubicBezTo>
                  <a:close/>
                  <a:moveTo>
                    <a:pt x="1512236" y="1829531"/>
                  </a:moveTo>
                  <a:lnTo>
                    <a:pt x="1573969" y="1659228"/>
                  </a:lnTo>
                  <a:cubicBezTo>
                    <a:pt x="1675771" y="1416094"/>
                    <a:pt x="1814586" y="1184918"/>
                    <a:pt x="1990317" y="974353"/>
                  </a:cubicBezTo>
                  <a:lnTo>
                    <a:pt x="2155680" y="795499"/>
                  </a:lnTo>
                  <a:lnTo>
                    <a:pt x="2180703" y="773389"/>
                  </a:lnTo>
                  <a:lnTo>
                    <a:pt x="2203372" y="748870"/>
                  </a:lnTo>
                  <a:lnTo>
                    <a:pt x="2385910" y="587583"/>
                  </a:lnTo>
                  <a:cubicBezTo>
                    <a:pt x="2600385" y="416646"/>
                    <a:pt x="2834632" y="283080"/>
                    <a:pt x="3080000" y="186786"/>
                  </a:cubicBezTo>
                  <a:lnTo>
                    <a:pt x="3251653" y="128910"/>
                  </a:lnTo>
                  <a:lnTo>
                    <a:pt x="3189920" y="299214"/>
                  </a:lnTo>
                  <a:cubicBezTo>
                    <a:pt x="3088117" y="542347"/>
                    <a:pt x="2949302" y="773523"/>
                    <a:pt x="2773572" y="984088"/>
                  </a:cubicBezTo>
                  <a:lnTo>
                    <a:pt x="2608208" y="1162943"/>
                  </a:lnTo>
                  <a:lnTo>
                    <a:pt x="2583185" y="1185053"/>
                  </a:lnTo>
                  <a:lnTo>
                    <a:pt x="2560517" y="1209571"/>
                  </a:lnTo>
                  <a:lnTo>
                    <a:pt x="2377978" y="1370858"/>
                  </a:lnTo>
                  <a:cubicBezTo>
                    <a:pt x="2163504" y="1541795"/>
                    <a:pt x="1929256" y="1675362"/>
                    <a:pt x="1683888" y="1771655"/>
                  </a:cubicBezTo>
                  <a:close/>
                  <a:moveTo>
                    <a:pt x="225135" y="1325631"/>
                  </a:moveTo>
                  <a:lnTo>
                    <a:pt x="387360" y="1155684"/>
                  </a:lnTo>
                  <a:lnTo>
                    <a:pt x="363890" y="1351201"/>
                  </a:lnTo>
                  <a:lnTo>
                    <a:pt x="264482" y="1335709"/>
                  </a:lnTo>
                  <a:close/>
                  <a:moveTo>
                    <a:pt x="191664" y="1909804"/>
                  </a:moveTo>
                  <a:lnTo>
                    <a:pt x="0" y="1561483"/>
                  </a:lnTo>
                  <a:lnTo>
                    <a:pt x="225134" y="1325631"/>
                  </a:lnTo>
                  <a:lnTo>
                    <a:pt x="264481" y="1335709"/>
                  </a:lnTo>
                  <a:lnTo>
                    <a:pt x="363888" y="1351201"/>
                  </a:lnTo>
                  <a:lnTo>
                    <a:pt x="466450" y="1367183"/>
                  </a:lnTo>
                  <a:cubicBezTo>
                    <a:pt x="1008019" y="1425196"/>
                    <a:pt x="1568052" y="1275797"/>
                    <a:pt x="2017566" y="917531"/>
                  </a:cubicBezTo>
                  <a:lnTo>
                    <a:pt x="2155679" y="795499"/>
                  </a:lnTo>
                  <a:lnTo>
                    <a:pt x="1990316" y="974353"/>
                  </a:lnTo>
                  <a:cubicBezTo>
                    <a:pt x="1814585" y="1184918"/>
                    <a:pt x="1675770" y="1416094"/>
                    <a:pt x="1573968" y="1659228"/>
                  </a:cubicBezTo>
                  <a:lnTo>
                    <a:pt x="1512235" y="1829531"/>
                  </a:lnTo>
                  <a:lnTo>
                    <a:pt x="1435133" y="1855528"/>
                  </a:lnTo>
                  <a:cubicBezTo>
                    <a:pt x="1099373" y="1950801"/>
                    <a:pt x="748973" y="1979870"/>
                    <a:pt x="404447" y="1942964"/>
                  </a:cubicBezTo>
                  <a:lnTo>
                    <a:pt x="294903" y="1925893"/>
                  </a:lnTo>
                  <a:lnTo>
                    <a:pt x="294903" y="1925893"/>
                  </a:lnTo>
                  <a:close/>
                  <a:moveTo>
                    <a:pt x="277999" y="2066707"/>
                  </a:moveTo>
                  <a:lnTo>
                    <a:pt x="191663" y="1909804"/>
                  </a:lnTo>
                  <a:lnTo>
                    <a:pt x="294902" y="192589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12750" hangingPunct="0"/>
              <a:endParaRPr lang="en-US" sz="2400" b="1" kern="0" dirty="0">
                <a:solidFill>
                  <a:prstClr val="white"/>
                </a:solidFill>
                <a:latin typeface="Calibri" panose="020F0502020204030204"/>
                <a:sym typeface="IBM Plex Sans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03C6DC7C-E929-354B-8D75-456C4FFEB8C4}"/>
                </a:ext>
              </a:extLst>
            </p:cNvPr>
            <p:cNvSpPr/>
            <p:nvPr/>
          </p:nvSpPr>
          <p:spPr>
            <a:xfrm rot="8061232">
              <a:off x="958328" y="610942"/>
              <a:ext cx="3470958" cy="1473299"/>
            </a:xfrm>
            <a:custGeom>
              <a:avLst/>
              <a:gdLst>
                <a:gd name="connsiteX0" fmla="*/ 3283193 w 3470958"/>
                <a:gd name="connsiteY0" fmla="*/ 1310413 h 1473299"/>
                <a:gd name="connsiteX1" fmla="*/ 3060475 w 3470958"/>
                <a:gd name="connsiteY1" fmla="*/ 774964 h 1473299"/>
                <a:gd name="connsiteX2" fmla="*/ 3060476 w 3470958"/>
                <a:gd name="connsiteY2" fmla="*/ 774964 h 1473299"/>
                <a:gd name="connsiteX3" fmla="*/ 2980588 w 3470958"/>
                <a:gd name="connsiteY3" fmla="*/ 582901 h 1473299"/>
                <a:gd name="connsiteX4" fmla="*/ 3202530 w 3470958"/>
                <a:gd name="connsiteY4" fmla="*/ 720235 h 1473299"/>
                <a:gd name="connsiteX5" fmla="*/ 3202530 w 3470958"/>
                <a:gd name="connsiteY5" fmla="*/ 720235 h 1473299"/>
                <a:gd name="connsiteX6" fmla="*/ 3470958 w 3470958"/>
                <a:gd name="connsiteY6" fmla="*/ 886333 h 1473299"/>
                <a:gd name="connsiteX7" fmla="*/ 3371390 w 3470958"/>
                <a:gd name="connsiteY7" fmla="*/ 1278713 h 1473299"/>
                <a:gd name="connsiteX8" fmla="*/ 3354077 w 3470958"/>
                <a:gd name="connsiteY8" fmla="*/ 1286512 h 1473299"/>
                <a:gd name="connsiteX9" fmla="*/ 3332974 w 3470958"/>
                <a:gd name="connsiteY9" fmla="*/ 1430099 h 1473299"/>
                <a:gd name="connsiteX10" fmla="*/ 3283192 w 3470958"/>
                <a:gd name="connsiteY10" fmla="*/ 1310413 h 1473299"/>
                <a:gd name="connsiteX11" fmla="*/ 3354077 w 3470958"/>
                <a:gd name="connsiteY11" fmla="*/ 1286512 h 1473299"/>
                <a:gd name="connsiteX12" fmla="*/ 3371389 w 3470958"/>
                <a:gd name="connsiteY12" fmla="*/ 1278713 h 1473299"/>
                <a:gd name="connsiteX13" fmla="*/ 429768 w 3470958"/>
                <a:gd name="connsiteY13" fmla="*/ 659169 h 1473299"/>
                <a:gd name="connsiteX14" fmla="*/ 87886 w 3470958"/>
                <a:gd name="connsiteY14" fmla="*/ 230862 h 1473299"/>
                <a:gd name="connsiteX15" fmla="*/ 0 w 3470958"/>
                <a:gd name="connsiteY15" fmla="*/ 78232 h 1473299"/>
                <a:gd name="connsiteX16" fmla="*/ 385020 w 3470958"/>
                <a:gd name="connsiteY16" fmla="*/ 264356 h 1473299"/>
                <a:gd name="connsiteX17" fmla="*/ 634222 w 3470958"/>
                <a:gd name="connsiteY17" fmla="*/ 0 h 1473299"/>
                <a:gd name="connsiteX18" fmla="*/ 699697 w 3470958"/>
                <a:gd name="connsiteY18" fmla="*/ 91197 h 1473299"/>
                <a:gd name="connsiteX19" fmla="*/ 843840 w 3470958"/>
                <a:gd name="connsiteY19" fmla="*/ 254332 h 1473299"/>
                <a:gd name="connsiteX20" fmla="*/ 2946719 w 3470958"/>
                <a:gd name="connsiteY20" fmla="*/ 813318 h 1473299"/>
                <a:gd name="connsiteX21" fmla="*/ 3060475 w 3470958"/>
                <a:gd name="connsiteY21" fmla="*/ 774963 h 1473299"/>
                <a:gd name="connsiteX22" fmla="*/ 3283192 w 3470958"/>
                <a:gd name="connsiteY22" fmla="*/ 1310412 h 1473299"/>
                <a:gd name="connsiteX23" fmla="*/ 3105323 w 3470958"/>
                <a:gd name="connsiteY23" fmla="*/ 1370384 h 1473299"/>
                <a:gd name="connsiteX24" fmla="*/ 429768 w 3470958"/>
                <a:gd name="connsiteY24" fmla="*/ 659169 h 147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70958" h="1473299">
                  <a:moveTo>
                    <a:pt x="3283193" y="1310413"/>
                  </a:moveTo>
                  <a:lnTo>
                    <a:pt x="3060475" y="774964"/>
                  </a:lnTo>
                  <a:lnTo>
                    <a:pt x="3060476" y="774964"/>
                  </a:lnTo>
                  <a:lnTo>
                    <a:pt x="2980588" y="582901"/>
                  </a:lnTo>
                  <a:lnTo>
                    <a:pt x="3202530" y="720235"/>
                  </a:lnTo>
                  <a:lnTo>
                    <a:pt x="3202530" y="720235"/>
                  </a:lnTo>
                  <a:lnTo>
                    <a:pt x="3470958" y="886333"/>
                  </a:lnTo>
                  <a:lnTo>
                    <a:pt x="3371390" y="1278713"/>
                  </a:lnTo>
                  <a:lnTo>
                    <a:pt x="3354077" y="1286512"/>
                  </a:lnTo>
                  <a:close/>
                  <a:moveTo>
                    <a:pt x="3332974" y="1430099"/>
                  </a:moveTo>
                  <a:lnTo>
                    <a:pt x="3283192" y="1310413"/>
                  </a:lnTo>
                  <a:lnTo>
                    <a:pt x="3354077" y="1286512"/>
                  </a:lnTo>
                  <a:lnTo>
                    <a:pt x="3371389" y="1278713"/>
                  </a:lnTo>
                  <a:close/>
                  <a:moveTo>
                    <a:pt x="429768" y="659169"/>
                  </a:moveTo>
                  <a:cubicBezTo>
                    <a:pt x="299193" y="525616"/>
                    <a:pt x="185242" y="381992"/>
                    <a:pt x="87886" y="230862"/>
                  </a:cubicBezTo>
                  <a:lnTo>
                    <a:pt x="0" y="78232"/>
                  </a:lnTo>
                  <a:lnTo>
                    <a:pt x="385020" y="264356"/>
                  </a:lnTo>
                  <a:lnTo>
                    <a:pt x="634222" y="0"/>
                  </a:lnTo>
                  <a:lnTo>
                    <a:pt x="699697" y="91197"/>
                  </a:lnTo>
                  <a:cubicBezTo>
                    <a:pt x="744480" y="147386"/>
                    <a:pt x="792527" y="201849"/>
                    <a:pt x="843840" y="254332"/>
                  </a:cubicBezTo>
                  <a:cubicBezTo>
                    <a:pt x="1408284" y="831653"/>
                    <a:pt x="2221011" y="1019242"/>
                    <a:pt x="2946719" y="813318"/>
                  </a:cubicBezTo>
                  <a:lnTo>
                    <a:pt x="3060475" y="774963"/>
                  </a:lnTo>
                  <a:lnTo>
                    <a:pt x="3283192" y="1310412"/>
                  </a:lnTo>
                  <a:lnTo>
                    <a:pt x="3105323" y="1370384"/>
                  </a:lnTo>
                  <a:cubicBezTo>
                    <a:pt x="2181984" y="1632387"/>
                    <a:pt x="1147927" y="1393712"/>
                    <a:pt x="429768" y="659169"/>
                  </a:cubicBezTo>
                  <a:close/>
                </a:path>
              </a:pathLst>
            </a:custGeom>
            <a:solidFill>
              <a:srgbClr val="33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12750" hangingPunct="0"/>
              <a:endParaRPr lang="en-US" sz="2400" b="1" kern="0">
                <a:solidFill>
                  <a:prstClr val="white"/>
                </a:solidFill>
                <a:latin typeface="Calibri" panose="020F0502020204030204"/>
                <a:sym typeface="IBM Plex Sans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CD0DA4F-93F4-4046-AED5-FAE7991F6853}"/>
                </a:ext>
              </a:extLst>
            </p:cNvPr>
            <p:cNvSpPr/>
            <p:nvPr/>
          </p:nvSpPr>
          <p:spPr>
            <a:xfrm rot="8061232">
              <a:off x="7618428" y="-323840"/>
              <a:ext cx="2410465" cy="2979448"/>
            </a:xfrm>
            <a:custGeom>
              <a:avLst/>
              <a:gdLst>
                <a:gd name="connsiteX0" fmla="*/ 0 w 2410465"/>
                <a:gd name="connsiteY0" fmla="*/ 366640 h 2979448"/>
                <a:gd name="connsiteX1" fmla="*/ 172405 w 2410465"/>
                <a:gd name="connsiteY1" fmla="*/ 224625 h 2979448"/>
                <a:gd name="connsiteX2" fmla="*/ 168323 w 2410465"/>
                <a:gd name="connsiteY2" fmla="*/ 293735 h 2979448"/>
                <a:gd name="connsiteX3" fmla="*/ 170566 w 2410465"/>
                <a:gd name="connsiteY3" fmla="*/ 355274 h 2979448"/>
                <a:gd name="connsiteX4" fmla="*/ 944910 w 2410465"/>
                <a:gd name="connsiteY4" fmla="*/ 2213957 h 2979448"/>
                <a:gd name="connsiteX5" fmla="*/ 183558 w 2410465"/>
                <a:gd name="connsiteY5" fmla="*/ 551495 h 2979448"/>
                <a:gd name="connsiteX6" fmla="*/ 176391 w 2410465"/>
                <a:gd name="connsiteY6" fmla="*/ 354885 h 2979448"/>
                <a:gd name="connsiteX7" fmla="*/ 170567 w 2410465"/>
                <a:gd name="connsiteY7" fmla="*/ 355274 h 2979448"/>
                <a:gd name="connsiteX8" fmla="*/ 168324 w 2410465"/>
                <a:gd name="connsiteY8" fmla="*/ 293735 h 2979448"/>
                <a:gd name="connsiteX9" fmla="*/ 172406 w 2410465"/>
                <a:gd name="connsiteY9" fmla="*/ 224625 h 2979448"/>
                <a:gd name="connsiteX10" fmla="*/ 445097 w 2410465"/>
                <a:gd name="connsiteY10" fmla="*/ 0 h 2979448"/>
                <a:gd name="connsiteX11" fmla="*/ 753289 w 2410465"/>
                <a:gd name="connsiteY11" fmla="*/ 200224 h 2979448"/>
                <a:gd name="connsiteX12" fmla="*/ 753289 w 2410465"/>
                <a:gd name="connsiteY12" fmla="*/ 200224 h 2979448"/>
                <a:gd name="connsiteX13" fmla="*/ 915534 w 2410465"/>
                <a:gd name="connsiteY13" fmla="*/ 305630 h 2979448"/>
                <a:gd name="connsiteX14" fmla="*/ 753807 w 2410465"/>
                <a:gd name="connsiteY14" fmla="*/ 316407 h 2979448"/>
                <a:gd name="connsiteX15" fmla="*/ 760590 w 2410465"/>
                <a:gd name="connsiteY15" fmla="*/ 502492 h 2979448"/>
                <a:gd name="connsiteX16" fmla="*/ 1358982 w 2410465"/>
                <a:gd name="connsiteY16" fmla="*/ 1809120 h 2979448"/>
                <a:gd name="connsiteX17" fmla="*/ 2251083 w 2410465"/>
                <a:gd name="connsiteY17" fmla="*/ 2354451 h 2979448"/>
                <a:gd name="connsiteX18" fmla="*/ 2410465 w 2410465"/>
                <a:gd name="connsiteY18" fmla="*/ 2395275 h 2979448"/>
                <a:gd name="connsiteX19" fmla="*/ 2185331 w 2410465"/>
                <a:gd name="connsiteY19" fmla="*/ 2631127 h 2979448"/>
                <a:gd name="connsiteX20" fmla="*/ 2376995 w 2410465"/>
                <a:gd name="connsiteY20" fmla="*/ 2979448 h 2979448"/>
                <a:gd name="connsiteX21" fmla="*/ 2332805 w 2410465"/>
                <a:gd name="connsiteY21" fmla="*/ 2972562 h 2979448"/>
                <a:gd name="connsiteX22" fmla="*/ 944910 w 2410465"/>
                <a:gd name="connsiteY22" fmla="*/ 2213957 h 297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0465" h="2979448">
                  <a:moveTo>
                    <a:pt x="0" y="366640"/>
                  </a:moveTo>
                  <a:lnTo>
                    <a:pt x="172405" y="224625"/>
                  </a:lnTo>
                  <a:lnTo>
                    <a:pt x="168323" y="293735"/>
                  </a:lnTo>
                  <a:lnTo>
                    <a:pt x="170566" y="355274"/>
                  </a:lnTo>
                  <a:close/>
                  <a:moveTo>
                    <a:pt x="944910" y="2213957"/>
                  </a:moveTo>
                  <a:cubicBezTo>
                    <a:pt x="487899" y="1746521"/>
                    <a:pt x="234528" y="1155721"/>
                    <a:pt x="183558" y="551495"/>
                  </a:cubicBezTo>
                  <a:lnTo>
                    <a:pt x="176391" y="354885"/>
                  </a:lnTo>
                  <a:lnTo>
                    <a:pt x="170567" y="355274"/>
                  </a:lnTo>
                  <a:lnTo>
                    <a:pt x="168324" y="293735"/>
                  </a:lnTo>
                  <a:lnTo>
                    <a:pt x="172406" y="224625"/>
                  </a:lnTo>
                  <a:lnTo>
                    <a:pt x="445097" y="0"/>
                  </a:lnTo>
                  <a:lnTo>
                    <a:pt x="753289" y="200224"/>
                  </a:lnTo>
                  <a:lnTo>
                    <a:pt x="753289" y="200224"/>
                  </a:lnTo>
                  <a:lnTo>
                    <a:pt x="915534" y="305630"/>
                  </a:lnTo>
                  <a:lnTo>
                    <a:pt x="753807" y="316407"/>
                  </a:lnTo>
                  <a:lnTo>
                    <a:pt x="760590" y="502492"/>
                  </a:lnTo>
                  <a:cubicBezTo>
                    <a:pt x="800651" y="977389"/>
                    <a:pt x="999791" y="1441735"/>
                    <a:pt x="1358982" y="1809120"/>
                  </a:cubicBezTo>
                  <a:cubicBezTo>
                    <a:pt x="1615548" y="2071539"/>
                    <a:pt x="1923411" y="2253434"/>
                    <a:pt x="2251083" y="2354451"/>
                  </a:cubicBezTo>
                  <a:lnTo>
                    <a:pt x="2410465" y="2395275"/>
                  </a:lnTo>
                  <a:lnTo>
                    <a:pt x="2185331" y="2631127"/>
                  </a:lnTo>
                  <a:lnTo>
                    <a:pt x="2376995" y="2979448"/>
                  </a:lnTo>
                  <a:lnTo>
                    <a:pt x="2332805" y="2972562"/>
                  </a:lnTo>
                  <a:cubicBezTo>
                    <a:pt x="1822342" y="2867745"/>
                    <a:pt x="1336633" y="2614617"/>
                    <a:pt x="944910" y="221395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12750" hangingPunct="0"/>
              <a:endParaRPr lang="en-US" sz="2400" b="1" kern="0">
                <a:solidFill>
                  <a:prstClr val="white"/>
                </a:solidFill>
                <a:latin typeface="Calibri" panose="020F0502020204030204"/>
                <a:sym typeface="IBM Plex Sans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ED2F88D-120A-C348-A6B4-8C6F2B2F80EE}"/>
                </a:ext>
              </a:extLst>
            </p:cNvPr>
            <p:cNvSpPr/>
            <p:nvPr/>
          </p:nvSpPr>
          <p:spPr>
            <a:xfrm rot="8061232">
              <a:off x="579548" y="2312668"/>
              <a:ext cx="2035507" cy="2875897"/>
            </a:xfrm>
            <a:custGeom>
              <a:avLst/>
              <a:gdLst>
                <a:gd name="connsiteX0" fmla="*/ 168860 w 2035507"/>
                <a:gd name="connsiteY0" fmla="*/ 2875897 h 2875897"/>
                <a:gd name="connsiteX1" fmla="*/ 268428 w 2035507"/>
                <a:gd name="connsiteY1" fmla="*/ 2483517 h 2875897"/>
                <a:gd name="connsiteX2" fmla="*/ 0 w 2035507"/>
                <a:gd name="connsiteY2" fmla="*/ 2317419 h 2875897"/>
                <a:gd name="connsiteX3" fmla="*/ 129384 w 2035507"/>
                <a:gd name="connsiteY3" fmla="*/ 2259132 h 2875897"/>
                <a:gd name="connsiteX4" fmla="*/ 648363 w 2035507"/>
                <a:gd name="connsiteY4" fmla="*/ 1885430 h 2875897"/>
                <a:gd name="connsiteX5" fmla="*/ 1288099 w 2035507"/>
                <a:gd name="connsiteY5" fmla="*/ 388927 h 2875897"/>
                <a:gd name="connsiteX6" fmla="*/ 1286179 w 2035507"/>
                <a:gd name="connsiteY6" fmla="*/ 336234 h 2875897"/>
                <a:gd name="connsiteX7" fmla="*/ 1117944 w 2035507"/>
                <a:gd name="connsiteY7" fmla="*/ 336234 h 2875897"/>
                <a:gd name="connsiteX8" fmla="*/ 1281891 w 2035507"/>
                <a:gd name="connsiteY8" fmla="*/ 218570 h 2875897"/>
                <a:gd name="connsiteX9" fmla="*/ 1286180 w 2035507"/>
                <a:gd name="connsiteY9" fmla="*/ 336233 h 2875897"/>
                <a:gd name="connsiteX10" fmla="*/ 1281891 w 2035507"/>
                <a:gd name="connsiteY10" fmla="*/ 218569 h 2875897"/>
                <a:gd name="connsiteX11" fmla="*/ 1586434 w 2035507"/>
                <a:gd name="connsiteY11" fmla="*/ 0 h 2875897"/>
                <a:gd name="connsiteX12" fmla="*/ 1860215 w 2035507"/>
                <a:gd name="connsiteY12" fmla="*/ 204986 h 2875897"/>
                <a:gd name="connsiteX13" fmla="*/ 1860214 w 2035507"/>
                <a:gd name="connsiteY13" fmla="*/ 204987 h 2875897"/>
                <a:gd name="connsiteX14" fmla="*/ 2035507 w 2035507"/>
                <a:gd name="connsiteY14" fmla="*/ 336233 h 2875897"/>
                <a:gd name="connsiteX15" fmla="*/ 1864997 w 2035507"/>
                <a:gd name="connsiteY15" fmla="*/ 336233 h 2875897"/>
                <a:gd name="connsiteX16" fmla="*/ 1867156 w 2035507"/>
                <a:gd name="connsiteY16" fmla="*/ 395458 h 2875897"/>
                <a:gd name="connsiteX17" fmla="*/ 1053200 w 2035507"/>
                <a:gd name="connsiteY17" fmla="*/ 2299502 h 2875897"/>
                <a:gd name="connsiteX18" fmla="*/ 392889 w 2035507"/>
                <a:gd name="connsiteY18" fmla="*/ 2774975 h 287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5507" h="2875897">
                  <a:moveTo>
                    <a:pt x="168860" y="2875897"/>
                  </a:moveTo>
                  <a:lnTo>
                    <a:pt x="268428" y="2483517"/>
                  </a:lnTo>
                  <a:lnTo>
                    <a:pt x="0" y="2317419"/>
                  </a:lnTo>
                  <a:lnTo>
                    <a:pt x="129384" y="2259132"/>
                  </a:lnTo>
                  <a:cubicBezTo>
                    <a:pt x="315652" y="2163911"/>
                    <a:pt x="490912" y="2039369"/>
                    <a:pt x="648363" y="1885430"/>
                  </a:cubicBezTo>
                  <a:cubicBezTo>
                    <a:pt x="1068232" y="1474925"/>
                    <a:pt x="1281963" y="933097"/>
                    <a:pt x="1288099" y="388927"/>
                  </a:cubicBezTo>
                  <a:lnTo>
                    <a:pt x="1286179" y="336234"/>
                  </a:lnTo>
                  <a:lnTo>
                    <a:pt x="1117944" y="336234"/>
                  </a:lnTo>
                  <a:lnTo>
                    <a:pt x="1281891" y="218570"/>
                  </a:lnTo>
                  <a:lnTo>
                    <a:pt x="1286180" y="336233"/>
                  </a:lnTo>
                  <a:lnTo>
                    <a:pt x="1281891" y="218569"/>
                  </a:lnTo>
                  <a:lnTo>
                    <a:pt x="1586434" y="0"/>
                  </a:lnTo>
                  <a:lnTo>
                    <a:pt x="1860215" y="204986"/>
                  </a:lnTo>
                  <a:lnTo>
                    <a:pt x="1860214" y="204987"/>
                  </a:lnTo>
                  <a:lnTo>
                    <a:pt x="2035507" y="336233"/>
                  </a:lnTo>
                  <a:lnTo>
                    <a:pt x="1864997" y="336233"/>
                  </a:lnTo>
                  <a:lnTo>
                    <a:pt x="1867156" y="395458"/>
                  </a:lnTo>
                  <a:cubicBezTo>
                    <a:pt x="1859348" y="1087820"/>
                    <a:pt x="1587412" y="1777205"/>
                    <a:pt x="1053200" y="2299502"/>
                  </a:cubicBezTo>
                  <a:cubicBezTo>
                    <a:pt x="852870" y="2495364"/>
                    <a:pt x="629881" y="2653822"/>
                    <a:pt x="392889" y="2774975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12750" hangingPunct="0"/>
              <a:endParaRPr lang="en-US" sz="2400" b="1" kern="0">
                <a:solidFill>
                  <a:prstClr val="white"/>
                </a:solidFill>
                <a:latin typeface="Calibri" panose="020F0502020204030204"/>
                <a:sym typeface="IBM Plex Sans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78D3C7F5-D04C-9D4A-B7F5-AFB4CE739ECA}"/>
                </a:ext>
              </a:extLst>
            </p:cNvPr>
            <p:cNvSpPr/>
            <p:nvPr/>
          </p:nvSpPr>
          <p:spPr>
            <a:xfrm rot="8061232">
              <a:off x="5762926" y="3150346"/>
              <a:ext cx="47691" cy="46628"/>
            </a:xfrm>
            <a:custGeom>
              <a:avLst/>
              <a:gdLst>
                <a:gd name="connsiteX0" fmla="*/ 0 w 47691"/>
                <a:gd name="connsiteY0" fmla="*/ 46628 h 46628"/>
                <a:gd name="connsiteX1" fmla="*/ 22668 w 47691"/>
                <a:gd name="connsiteY1" fmla="*/ 22110 h 46628"/>
                <a:gd name="connsiteX2" fmla="*/ 47691 w 47691"/>
                <a:gd name="connsiteY2" fmla="*/ 0 h 46628"/>
                <a:gd name="connsiteX3" fmla="*/ 25023 w 47691"/>
                <a:gd name="connsiteY3" fmla="*/ 24518 h 46628"/>
                <a:gd name="connsiteX4" fmla="*/ 0 w 47691"/>
                <a:gd name="connsiteY4" fmla="*/ 46628 h 4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91" h="46628">
                  <a:moveTo>
                    <a:pt x="0" y="46628"/>
                  </a:moveTo>
                  <a:lnTo>
                    <a:pt x="22668" y="22110"/>
                  </a:lnTo>
                  <a:lnTo>
                    <a:pt x="47691" y="0"/>
                  </a:lnTo>
                  <a:lnTo>
                    <a:pt x="25023" y="24518"/>
                  </a:lnTo>
                  <a:lnTo>
                    <a:pt x="0" y="4662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12750" hangingPunct="0"/>
              <a:endParaRPr lang="en-US" sz="2400" b="1" kern="0">
                <a:solidFill>
                  <a:prstClr val="white"/>
                </a:solidFill>
                <a:latin typeface="Calibri" panose="020F0502020204030204"/>
                <a:sym typeface="IBM Plex Sans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474602A-06B2-9045-8A87-9758395C09C7}"/>
                </a:ext>
              </a:extLst>
            </p:cNvPr>
            <p:cNvSpPr/>
            <p:nvPr/>
          </p:nvSpPr>
          <p:spPr>
            <a:xfrm rot="8061232">
              <a:off x="6342018" y="3150347"/>
              <a:ext cx="47692" cy="46629"/>
            </a:xfrm>
            <a:custGeom>
              <a:avLst/>
              <a:gdLst>
                <a:gd name="connsiteX0" fmla="*/ 0 w 47692"/>
                <a:gd name="connsiteY0" fmla="*/ 46629 h 46629"/>
                <a:gd name="connsiteX1" fmla="*/ 22668 w 47692"/>
                <a:gd name="connsiteY1" fmla="*/ 22110 h 46629"/>
                <a:gd name="connsiteX2" fmla="*/ 47692 w 47692"/>
                <a:gd name="connsiteY2" fmla="*/ 0 h 46629"/>
                <a:gd name="connsiteX3" fmla="*/ 25023 w 47692"/>
                <a:gd name="connsiteY3" fmla="*/ 24519 h 46629"/>
                <a:gd name="connsiteX4" fmla="*/ 0 w 47692"/>
                <a:gd name="connsiteY4" fmla="*/ 46629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92" h="46629">
                  <a:moveTo>
                    <a:pt x="0" y="46629"/>
                  </a:moveTo>
                  <a:lnTo>
                    <a:pt x="22668" y="22110"/>
                  </a:lnTo>
                  <a:lnTo>
                    <a:pt x="47692" y="0"/>
                  </a:lnTo>
                  <a:lnTo>
                    <a:pt x="25023" y="24519"/>
                  </a:lnTo>
                  <a:lnTo>
                    <a:pt x="0" y="4662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12750" hangingPunct="0"/>
              <a:endParaRPr lang="en-US" sz="2400" b="1" kern="0">
                <a:solidFill>
                  <a:prstClr val="white"/>
                </a:solidFill>
                <a:latin typeface="Calibri" panose="020F0502020204030204"/>
                <a:sym typeface="IBM Plex Sans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23E1F210-4789-1D43-A502-727D8841777A}"/>
                </a:ext>
              </a:extLst>
            </p:cNvPr>
            <p:cNvSpPr/>
            <p:nvPr/>
          </p:nvSpPr>
          <p:spPr>
            <a:xfrm rot="8061232">
              <a:off x="6804114" y="3387916"/>
              <a:ext cx="2623461" cy="3283323"/>
            </a:xfrm>
            <a:custGeom>
              <a:avLst/>
              <a:gdLst>
                <a:gd name="connsiteX0" fmla="*/ 1822616 w 2623461"/>
                <a:gd name="connsiteY0" fmla="*/ 2990850 h 3283323"/>
                <a:gd name="connsiteX1" fmla="*/ 1836596 w 2623461"/>
                <a:gd name="connsiteY1" fmla="*/ 2901143 h 3283323"/>
                <a:gd name="connsiteX2" fmla="*/ 2065785 w 2623461"/>
                <a:gd name="connsiteY2" fmla="*/ 2936433 h 3283323"/>
                <a:gd name="connsiteX3" fmla="*/ 1836594 w 2623461"/>
                <a:gd name="connsiteY3" fmla="*/ 2901143 h 3283323"/>
                <a:gd name="connsiteX4" fmla="*/ 1836957 w 2623461"/>
                <a:gd name="connsiteY4" fmla="*/ 2898811 h 3283323"/>
                <a:gd name="connsiteX5" fmla="*/ 1243162 w 2623461"/>
                <a:gd name="connsiteY5" fmla="*/ 1184560 h 3283323"/>
                <a:gd name="connsiteX6" fmla="*/ 152333 w 2623461"/>
                <a:gd name="connsiteY6" fmla="*/ 588326 h 3283323"/>
                <a:gd name="connsiteX7" fmla="*/ 0 w 2623461"/>
                <a:gd name="connsiteY7" fmla="*/ 564588 h 3283323"/>
                <a:gd name="connsiteX8" fmla="*/ 282046 w 2623461"/>
                <a:gd name="connsiteY8" fmla="*/ 257865 h 3283323"/>
                <a:gd name="connsiteX9" fmla="*/ 133826 w 2623461"/>
                <a:gd name="connsiteY9" fmla="*/ 0 h 3283323"/>
                <a:gd name="connsiteX10" fmla="*/ 269340 w 2623461"/>
                <a:gd name="connsiteY10" fmla="*/ 21118 h 3283323"/>
                <a:gd name="connsiteX11" fmla="*/ 1657235 w 2623461"/>
                <a:gd name="connsiteY11" fmla="*/ 779723 h 3283323"/>
                <a:gd name="connsiteX12" fmla="*/ 2412738 w 2623461"/>
                <a:gd name="connsiteY12" fmla="*/ 2960815 h 3283323"/>
                <a:gd name="connsiteX13" fmla="*/ 2408318 w 2623461"/>
                <a:gd name="connsiteY13" fmla="*/ 2989176 h 3283323"/>
                <a:gd name="connsiteX14" fmla="*/ 2408320 w 2623461"/>
                <a:gd name="connsiteY14" fmla="*/ 2989176 h 3283323"/>
                <a:gd name="connsiteX15" fmla="*/ 2408320 w 2623461"/>
                <a:gd name="connsiteY15" fmla="*/ 2989177 h 3283323"/>
                <a:gd name="connsiteX16" fmla="*/ 2623461 w 2623461"/>
                <a:gd name="connsiteY16" fmla="*/ 3022305 h 3283323"/>
                <a:gd name="connsiteX17" fmla="*/ 2384231 w 2623461"/>
                <a:gd name="connsiteY17" fmla="*/ 3143742 h 3283323"/>
                <a:gd name="connsiteX18" fmla="*/ 2109261 w 2623461"/>
                <a:gd name="connsiteY18" fmla="*/ 3283323 h 3283323"/>
                <a:gd name="connsiteX19" fmla="*/ 1716585 w 2623461"/>
                <a:gd name="connsiteY19" fmla="*/ 2882665 h 3283323"/>
                <a:gd name="connsiteX20" fmla="*/ 1836594 w 2623461"/>
                <a:gd name="connsiteY20" fmla="*/ 2901144 h 3283323"/>
                <a:gd name="connsiteX21" fmla="*/ 1822614 w 2623461"/>
                <a:gd name="connsiteY21" fmla="*/ 2990851 h 328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23461" h="3283323">
                  <a:moveTo>
                    <a:pt x="1822616" y="2990850"/>
                  </a:moveTo>
                  <a:lnTo>
                    <a:pt x="1836596" y="2901143"/>
                  </a:lnTo>
                  <a:lnTo>
                    <a:pt x="2065785" y="2936433"/>
                  </a:lnTo>
                  <a:lnTo>
                    <a:pt x="1836594" y="2901143"/>
                  </a:lnTo>
                  <a:lnTo>
                    <a:pt x="1836957" y="2898811"/>
                  </a:lnTo>
                  <a:cubicBezTo>
                    <a:pt x="1902222" y="2289546"/>
                    <a:pt x="1704980" y="1656913"/>
                    <a:pt x="1243162" y="1184560"/>
                  </a:cubicBezTo>
                  <a:cubicBezTo>
                    <a:pt x="935284" y="869658"/>
                    <a:pt x="553536" y="670709"/>
                    <a:pt x="152333" y="588326"/>
                  </a:cubicBezTo>
                  <a:lnTo>
                    <a:pt x="0" y="564588"/>
                  </a:lnTo>
                  <a:lnTo>
                    <a:pt x="282046" y="257865"/>
                  </a:lnTo>
                  <a:lnTo>
                    <a:pt x="133826" y="0"/>
                  </a:lnTo>
                  <a:lnTo>
                    <a:pt x="269340" y="21118"/>
                  </a:lnTo>
                  <a:cubicBezTo>
                    <a:pt x="779802" y="125935"/>
                    <a:pt x="1265511" y="379063"/>
                    <a:pt x="1657235" y="779723"/>
                  </a:cubicBezTo>
                  <a:cubicBezTo>
                    <a:pt x="2244819" y="1380712"/>
                    <a:pt x="2495776" y="2185630"/>
                    <a:pt x="2412738" y="2960815"/>
                  </a:cubicBezTo>
                  <a:lnTo>
                    <a:pt x="2408318" y="2989176"/>
                  </a:lnTo>
                  <a:lnTo>
                    <a:pt x="2408320" y="2989176"/>
                  </a:lnTo>
                  <a:lnTo>
                    <a:pt x="2408320" y="2989177"/>
                  </a:lnTo>
                  <a:lnTo>
                    <a:pt x="2623461" y="3022305"/>
                  </a:lnTo>
                  <a:lnTo>
                    <a:pt x="2384231" y="3143742"/>
                  </a:lnTo>
                  <a:lnTo>
                    <a:pt x="2109261" y="3283323"/>
                  </a:lnTo>
                  <a:close/>
                  <a:moveTo>
                    <a:pt x="1716585" y="2882665"/>
                  </a:moveTo>
                  <a:lnTo>
                    <a:pt x="1836594" y="2901144"/>
                  </a:lnTo>
                  <a:lnTo>
                    <a:pt x="1822614" y="299085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12750" hangingPunct="0"/>
              <a:endParaRPr lang="en-US" sz="2400" b="1" kern="0">
                <a:solidFill>
                  <a:prstClr val="white"/>
                </a:solidFill>
                <a:latin typeface="Calibri" panose="020F0502020204030204"/>
                <a:sym typeface="IBM Plex Sans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A420ACD-775D-C04E-BBB4-3687C7AA76AF}"/>
                </a:ext>
              </a:extLst>
            </p:cNvPr>
            <p:cNvSpPr/>
            <p:nvPr/>
          </p:nvSpPr>
          <p:spPr>
            <a:xfrm rot="8061232">
              <a:off x="8686136" y="2054209"/>
              <a:ext cx="3260646" cy="2813596"/>
            </a:xfrm>
            <a:custGeom>
              <a:avLst/>
              <a:gdLst>
                <a:gd name="connsiteX0" fmla="*/ 2880918 w 3260646"/>
                <a:gd name="connsiteY0" fmla="*/ 912903 h 2813596"/>
                <a:gd name="connsiteX1" fmla="*/ 2892665 w 3260646"/>
                <a:gd name="connsiteY1" fmla="*/ 796797 h 2813596"/>
                <a:gd name="connsiteX2" fmla="*/ 2928961 w 3260646"/>
                <a:gd name="connsiteY2" fmla="*/ 798941 h 2813596"/>
                <a:gd name="connsiteX3" fmla="*/ 2978599 w 3260646"/>
                <a:gd name="connsiteY3" fmla="*/ 806676 h 2813596"/>
                <a:gd name="connsiteX4" fmla="*/ 0 w 3260646"/>
                <a:gd name="connsiteY4" fmla="*/ 2813596 h 2813596"/>
                <a:gd name="connsiteX5" fmla="*/ 11223 w 3260646"/>
                <a:gd name="connsiteY5" fmla="*/ 2623531 h 2813596"/>
                <a:gd name="connsiteX6" fmla="*/ 809875 w 3260646"/>
                <a:gd name="connsiteY6" fmla="*/ 978661 h 2813596"/>
                <a:gd name="connsiteX7" fmla="*/ 2731791 w 3260646"/>
                <a:gd name="connsiteY7" fmla="*/ 207854 h 2813596"/>
                <a:gd name="connsiteX8" fmla="*/ 2950939 w 3260646"/>
                <a:gd name="connsiteY8" fmla="*/ 220795 h 2813596"/>
                <a:gd name="connsiteX9" fmla="*/ 2973276 w 3260646"/>
                <a:gd name="connsiteY9" fmla="*/ 0 h 2813596"/>
                <a:gd name="connsiteX10" fmla="*/ 3112427 w 3260646"/>
                <a:gd name="connsiteY10" fmla="*/ 242088 h 2813596"/>
                <a:gd name="connsiteX11" fmla="*/ 3260646 w 3260646"/>
                <a:gd name="connsiteY11" fmla="*/ 499953 h 2813596"/>
                <a:gd name="connsiteX12" fmla="*/ 2978600 w 3260646"/>
                <a:gd name="connsiteY12" fmla="*/ 806676 h 2813596"/>
                <a:gd name="connsiteX13" fmla="*/ 2928962 w 3260646"/>
                <a:gd name="connsiteY13" fmla="*/ 798941 h 2813596"/>
                <a:gd name="connsiteX14" fmla="*/ 2892667 w 3260646"/>
                <a:gd name="connsiteY14" fmla="*/ 796797 h 2813596"/>
                <a:gd name="connsiteX15" fmla="*/ 2900574 w 3260646"/>
                <a:gd name="connsiteY15" fmla="*/ 718632 h 2813596"/>
                <a:gd name="connsiteX16" fmla="*/ 2892667 w 3260646"/>
                <a:gd name="connsiteY16" fmla="*/ 796796 h 2813596"/>
                <a:gd name="connsiteX17" fmla="*/ 2725261 w 3260646"/>
                <a:gd name="connsiteY17" fmla="*/ 786910 h 2813596"/>
                <a:gd name="connsiteX18" fmla="*/ 1214712 w 3260646"/>
                <a:gd name="connsiteY18" fmla="*/ 1392733 h 2813596"/>
                <a:gd name="connsiteX19" fmla="*/ 587004 w 3260646"/>
                <a:gd name="connsiteY19" fmla="*/ 2685534 h 2813596"/>
                <a:gd name="connsiteX20" fmla="*/ 580883 w 3260646"/>
                <a:gd name="connsiteY20" fmla="*/ 2789195 h 2813596"/>
                <a:gd name="connsiteX21" fmla="*/ 272691 w 3260646"/>
                <a:gd name="connsiteY21" fmla="*/ 2588971 h 281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60646" h="2813596">
                  <a:moveTo>
                    <a:pt x="2880918" y="912903"/>
                  </a:moveTo>
                  <a:lnTo>
                    <a:pt x="2892665" y="796797"/>
                  </a:lnTo>
                  <a:lnTo>
                    <a:pt x="2928961" y="798941"/>
                  </a:lnTo>
                  <a:lnTo>
                    <a:pt x="2978599" y="806676"/>
                  </a:lnTo>
                  <a:close/>
                  <a:moveTo>
                    <a:pt x="0" y="2813596"/>
                  </a:moveTo>
                  <a:lnTo>
                    <a:pt x="11223" y="2623531"/>
                  </a:lnTo>
                  <a:cubicBezTo>
                    <a:pt x="75808" y="2020608"/>
                    <a:pt x="342439" y="1435673"/>
                    <a:pt x="809875" y="978661"/>
                  </a:cubicBezTo>
                  <a:cubicBezTo>
                    <a:pt x="1344087" y="456364"/>
                    <a:pt x="2039428" y="200044"/>
                    <a:pt x="2731791" y="207854"/>
                  </a:cubicBezTo>
                  <a:lnTo>
                    <a:pt x="2950939" y="220795"/>
                  </a:lnTo>
                  <a:lnTo>
                    <a:pt x="2973276" y="0"/>
                  </a:lnTo>
                  <a:lnTo>
                    <a:pt x="3112427" y="242088"/>
                  </a:lnTo>
                  <a:lnTo>
                    <a:pt x="3260646" y="499953"/>
                  </a:lnTo>
                  <a:lnTo>
                    <a:pt x="2978600" y="806676"/>
                  </a:lnTo>
                  <a:lnTo>
                    <a:pt x="2928962" y="798941"/>
                  </a:lnTo>
                  <a:lnTo>
                    <a:pt x="2892667" y="796797"/>
                  </a:lnTo>
                  <a:lnTo>
                    <a:pt x="2900574" y="718632"/>
                  </a:lnTo>
                  <a:lnTo>
                    <a:pt x="2892667" y="796796"/>
                  </a:lnTo>
                  <a:lnTo>
                    <a:pt x="2725261" y="786910"/>
                  </a:lnTo>
                  <a:cubicBezTo>
                    <a:pt x="2181090" y="780773"/>
                    <a:pt x="1634580" y="982229"/>
                    <a:pt x="1214712" y="1392733"/>
                  </a:cubicBezTo>
                  <a:cubicBezTo>
                    <a:pt x="847325" y="1751926"/>
                    <a:pt x="637764" y="2211661"/>
                    <a:pt x="587004" y="2685534"/>
                  </a:cubicBezTo>
                  <a:lnTo>
                    <a:pt x="580883" y="2789195"/>
                  </a:lnTo>
                  <a:lnTo>
                    <a:pt x="272691" y="258897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12750" hangingPunct="0"/>
              <a:endParaRPr lang="en-US" sz="2400" b="1" kern="0">
                <a:solidFill>
                  <a:prstClr val="white"/>
                </a:solidFill>
                <a:latin typeface="Calibri" panose="020F0502020204030204"/>
                <a:sym typeface="IBM Plex Sans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B7BA748-3349-B844-9D89-4CA54034F494}"/>
                </a:ext>
              </a:extLst>
            </p:cNvPr>
            <p:cNvSpPr/>
            <p:nvPr/>
          </p:nvSpPr>
          <p:spPr>
            <a:xfrm rot="8061232">
              <a:off x="2459328" y="3882046"/>
              <a:ext cx="2565650" cy="2699446"/>
            </a:xfrm>
            <a:custGeom>
              <a:avLst/>
              <a:gdLst>
                <a:gd name="connsiteX0" fmla="*/ 227256 w 2565650"/>
                <a:gd name="connsiteY0" fmla="*/ 166729 h 2699446"/>
                <a:gd name="connsiteX1" fmla="*/ 383163 w 2565650"/>
                <a:gd name="connsiteY1" fmla="*/ 0 h 2699446"/>
                <a:gd name="connsiteX2" fmla="*/ 362575 w 2565650"/>
                <a:gd name="connsiteY2" fmla="*/ 187817 h 2699446"/>
                <a:gd name="connsiteX3" fmla="*/ 283182 w 2565650"/>
                <a:gd name="connsiteY3" fmla="*/ 912100 h 2699446"/>
                <a:gd name="connsiteX4" fmla="*/ 189729 w 2565650"/>
                <a:gd name="connsiteY4" fmla="*/ 746324 h 2699446"/>
                <a:gd name="connsiteX5" fmla="*/ 296881 w 2565650"/>
                <a:gd name="connsiteY5" fmla="*/ 763023 h 2699446"/>
                <a:gd name="connsiteX6" fmla="*/ 299451 w 2565650"/>
                <a:gd name="connsiteY6" fmla="*/ 763681 h 2699446"/>
                <a:gd name="connsiteX7" fmla="*/ 1987326 w 2565650"/>
                <a:gd name="connsiteY7" fmla="*/ 2699446 h 2699446"/>
                <a:gd name="connsiteX8" fmla="*/ 1986103 w 2565650"/>
                <a:gd name="connsiteY8" fmla="*/ 2665883 h 2699446"/>
                <a:gd name="connsiteX9" fmla="*/ 1387711 w 2565650"/>
                <a:gd name="connsiteY9" fmla="*/ 1359255 h 2699446"/>
                <a:gd name="connsiteX10" fmla="*/ 495610 w 2565650"/>
                <a:gd name="connsiteY10" fmla="*/ 813924 h 2699446"/>
                <a:gd name="connsiteX11" fmla="*/ 299451 w 2565650"/>
                <a:gd name="connsiteY11" fmla="*/ 763680 h 2699446"/>
                <a:gd name="connsiteX12" fmla="*/ 296881 w 2565650"/>
                <a:gd name="connsiteY12" fmla="*/ 763022 h 2699446"/>
                <a:gd name="connsiteX13" fmla="*/ 189729 w 2565650"/>
                <a:gd name="connsiteY13" fmla="*/ 746324 h 2699446"/>
                <a:gd name="connsiteX14" fmla="*/ 0 w 2565650"/>
                <a:gd name="connsiteY14" fmla="*/ 409763 h 2699446"/>
                <a:gd name="connsiteX15" fmla="*/ 227257 w 2565650"/>
                <a:gd name="connsiteY15" fmla="*/ 166729 h 2699446"/>
                <a:gd name="connsiteX16" fmla="*/ 362576 w 2565650"/>
                <a:gd name="connsiteY16" fmla="*/ 187817 h 2699446"/>
                <a:gd name="connsiteX17" fmla="*/ 413889 w 2565650"/>
                <a:gd name="connsiteY17" fmla="*/ 195813 h 2699446"/>
                <a:gd name="connsiteX18" fmla="*/ 1801783 w 2565650"/>
                <a:gd name="connsiteY18" fmla="*/ 954418 h 2699446"/>
                <a:gd name="connsiteX19" fmla="*/ 2563136 w 2565650"/>
                <a:gd name="connsiteY19" fmla="*/ 2616880 h 2699446"/>
                <a:gd name="connsiteX20" fmla="*/ 2565650 w 2565650"/>
                <a:gd name="connsiteY20" fmla="*/ 2685863 h 2699446"/>
                <a:gd name="connsiteX21" fmla="*/ 2291869 w 2565650"/>
                <a:gd name="connsiteY21" fmla="*/ 2480877 h 269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65650" h="2699446">
                  <a:moveTo>
                    <a:pt x="227256" y="166729"/>
                  </a:moveTo>
                  <a:lnTo>
                    <a:pt x="383163" y="0"/>
                  </a:lnTo>
                  <a:lnTo>
                    <a:pt x="362575" y="187817"/>
                  </a:lnTo>
                  <a:close/>
                  <a:moveTo>
                    <a:pt x="283182" y="912100"/>
                  </a:moveTo>
                  <a:lnTo>
                    <a:pt x="189729" y="746324"/>
                  </a:lnTo>
                  <a:lnTo>
                    <a:pt x="296881" y="763023"/>
                  </a:lnTo>
                  <a:lnTo>
                    <a:pt x="299451" y="763681"/>
                  </a:lnTo>
                  <a:close/>
                  <a:moveTo>
                    <a:pt x="1987326" y="2699446"/>
                  </a:moveTo>
                  <a:lnTo>
                    <a:pt x="1986103" y="2665883"/>
                  </a:lnTo>
                  <a:cubicBezTo>
                    <a:pt x="1946042" y="2190986"/>
                    <a:pt x="1746903" y="1726641"/>
                    <a:pt x="1387711" y="1359255"/>
                  </a:cubicBezTo>
                  <a:cubicBezTo>
                    <a:pt x="1131146" y="1096837"/>
                    <a:pt x="823282" y="914941"/>
                    <a:pt x="495610" y="813924"/>
                  </a:cubicBezTo>
                  <a:lnTo>
                    <a:pt x="299451" y="763680"/>
                  </a:lnTo>
                  <a:lnTo>
                    <a:pt x="296881" y="763022"/>
                  </a:lnTo>
                  <a:lnTo>
                    <a:pt x="189729" y="746324"/>
                  </a:lnTo>
                  <a:lnTo>
                    <a:pt x="0" y="409763"/>
                  </a:lnTo>
                  <a:lnTo>
                    <a:pt x="227257" y="166729"/>
                  </a:lnTo>
                  <a:lnTo>
                    <a:pt x="362576" y="187817"/>
                  </a:lnTo>
                  <a:lnTo>
                    <a:pt x="413889" y="195813"/>
                  </a:lnTo>
                  <a:cubicBezTo>
                    <a:pt x="924351" y="300630"/>
                    <a:pt x="1410060" y="553759"/>
                    <a:pt x="1801783" y="954418"/>
                  </a:cubicBezTo>
                  <a:cubicBezTo>
                    <a:pt x="2258794" y="1421854"/>
                    <a:pt x="2512165" y="2012654"/>
                    <a:pt x="2563136" y="2616880"/>
                  </a:cubicBezTo>
                  <a:lnTo>
                    <a:pt x="2565650" y="2685863"/>
                  </a:lnTo>
                  <a:lnTo>
                    <a:pt x="2291869" y="2480877"/>
                  </a:lnTo>
                  <a:close/>
                </a:path>
              </a:pathLst>
            </a:custGeom>
            <a:solidFill>
              <a:srgbClr val="760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12750" hangingPunct="0"/>
              <a:endParaRPr lang="en-US" sz="2400" b="1" kern="0">
                <a:solidFill>
                  <a:prstClr val="white"/>
                </a:solidFill>
                <a:latin typeface="Calibri" panose="020F0502020204030204"/>
                <a:sym typeface="IBM Plex San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460DFB-9339-1342-A58C-C3AB9D6DE217}"/>
              </a:ext>
            </a:extLst>
          </p:cNvPr>
          <p:cNvSpPr txBox="1"/>
          <p:nvPr/>
        </p:nvSpPr>
        <p:spPr>
          <a:xfrm rot="16471083">
            <a:off x="6492907" y="3557698"/>
            <a:ext cx="133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n-US" sz="2000" b="1" kern="0" dirty="0">
                <a:solidFill>
                  <a:prstClr val="black"/>
                </a:solidFill>
                <a:latin typeface="Calibri" panose="020F0502020204030204"/>
                <a:sym typeface="IBM Plex Sans"/>
              </a:rPr>
              <a:t>Release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640F2-9DD2-4F4C-A942-A83C460AD561}"/>
              </a:ext>
            </a:extLst>
          </p:cNvPr>
          <p:cNvSpPr txBox="1"/>
          <p:nvPr/>
        </p:nvSpPr>
        <p:spPr>
          <a:xfrm>
            <a:off x="8430729" y="1669976"/>
            <a:ext cx="133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n-US" sz="2000" b="1" kern="0" dirty="0">
                <a:solidFill>
                  <a:prstClr val="black"/>
                </a:solidFill>
                <a:latin typeface="Calibri" panose="020F0502020204030204"/>
                <a:sym typeface="IBM Plex Sans"/>
              </a:rPr>
              <a:t>Deploy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244962-53C1-0E42-A92E-6BD39277D75F}"/>
              </a:ext>
            </a:extLst>
          </p:cNvPr>
          <p:cNvSpPr txBox="1"/>
          <p:nvPr/>
        </p:nvSpPr>
        <p:spPr>
          <a:xfrm rot="5400000">
            <a:off x="10275910" y="3411219"/>
            <a:ext cx="133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n-US" sz="2000" b="1" kern="0" dirty="0">
                <a:solidFill>
                  <a:prstClr val="black"/>
                </a:solidFill>
                <a:latin typeface="Calibri" panose="020F0502020204030204"/>
                <a:sym typeface="IBM Plex Sans"/>
              </a:rPr>
              <a:t>Operate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217F9-67EF-0F4E-B4D1-196EB57A8A75}"/>
              </a:ext>
            </a:extLst>
          </p:cNvPr>
          <p:cNvSpPr txBox="1"/>
          <p:nvPr/>
        </p:nvSpPr>
        <p:spPr>
          <a:xfrm>
            <a:off x="8383011" y="5412148"/>
            <a:ext cx="133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n-US" sz="2000" b="1" kern="0" dirty="0">
                <a:solidFill>
                  <a:prstClr val="black"/>
                </a:solidFill>
                <a:latin typeface="Calibri" panose="020F0502020204030204"/>
                <a:sym typeface="IBM Plex Sans"/>
              </a:rPr>
              <a:t>Measure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8A3EC-07CC-2740-8701-D9DC73E7942D}"/>
              </a:ext>
            </a:extLst>
          </p:cNvPr>
          <p:cNvSpPr txBox="1"/>
          <p:nvPr/>
        </p:nvSpPr>
        <p:spPr>
          <a:xfrm rot="2387331">
            <a:off x="5836525" y="2084509"/>
            <a:ext cx="133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n-US" sz="2000" b="1" kern="0" dirty="0">
                <a:solidFill>
                  <a:prstClr val="black"/>
                </a:solidFill>
                <a:latin typeface="Calibri" panose="020F0502020204030204"/>
                <a:sym typeface="IBM Plex Sans"/>
              </a:rPr>
              <a:t>Plan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2326C-ECFE-0749-A495-EE34B67DF193}"/>
              </a:ext>
            </a:extLst>
          </p:cNvPr>
          <p:cNvSpPr txBox="1"/>
          <p:nvPr/>
        </p:nvSpPr>
        <p:spPr>
          <a:xfrm rot="19323335">
            <a:off x="3508449" y="2018473"/>
            <a:ext cx="133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n-US" sz="2000" b="1" kern="0" dirty="0">
                <a:solidFill>
                  <a:prstClr val="white"/>
                </a:solidFill>
                <a:latin typeface="Calibri" panose="020F0502020204030204"/>
                <a:sym typeface="IBM Plex Sans"/>
              </a:rPr>
              <a:t>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6A5250-EF88-5648-993F-9671F4BB4909}"/>
              </a:ext>
            </a:extLst>
          </p:cNvPr>
          <p:cNvSpPr txBox="1"/>
          <p:nvPr/>
        </p:nvSpPr>
        <p:spPr>
          <a:xfrm rot="4426433">
            <a:off x="2800999" y="3987607"/>
            <a:ext cx="133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n-US" sz="2000" b="1" kern="0" dirty="0">
                <a:solidFill>
                  <a:prstClr val="white"/>
                </a:solidFill>
                <a:latin typeface="Calibri" panose="020F0502020204030204"/>
                <a:sym typeface="IBM Plex Sans"/>
              </a:rPr>
              <a:t>Build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93A3F1-9CE8-6F4E-80F3-8160A8DF032E}"/>
              </a:ext>
            </a:extLst>
          </p:cNvPr>
          <p:cNvSpPr txBox="1"/>
          <p:nvPr/>
        </p:nvSpPr>
        <p:spPr>
          <a:xfrm>
            <a:off x="4665259" y="5417372"/>
            <a:ext cx="133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n-US" sz="2000" b="1" kern="0" dirty="0">
                <a:solidFill>
                  <a:prstClr val="white"/>
                </a:solidFill>
                <a:latin typeface="Calibri" panose="020F0502020204030204"/>
                <a:sym typeface="IBM Plex Sans"/>
              </a:rPr>
              <a:t>Test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D55B11-483E-1C4B-95FE-CE536123D3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815" y="839997"/>
            <a:ext cx="365943" cy="5689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B3977E-2656-7646-9405-3715D4BE2B8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807" y="916763"/>
            <a:ext cx="652368" cy="5422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C4F9F07-132D-F940-8057-400ED0FE82C0}"/>
              </a:ext>
            </a:extLst>
          </p:cNvPr>
          <p:cNvSpPr txBox="1"/>
          <p:nvPr/>
        </p:nvSpPr>
        <p:spPr>
          <a:xfrm>
            <a:off x="30013" y="82237"/>
            <a:ext cx="754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2750" hangingPunct="0"/>
            <a:r>
              <a:rPr lang="en-US" sz="2400" b="1" kern="0" dirty="0">
                <a:solidFill>
                  <a:prstClr val="black"/>
                </a:solidFill>
                <a:latin typeface="Calibri" panose="020F0502020204030204"/>
                <a:sym typeface="IBM Plex Sans"/>
              </a:rPr>
              <a:t>Enterprise Grade Software Development Life Cycle (SDLC)</a:t>
            </a:r>
          </a:p>
        </p:txBody>
      </p:sp>
      <p:pic>
        <p:nvPicPr>
          <p:cNvPr id="39" name="Picture 3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3C9A82-5802-5D4C-9C5D-19633A4F53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311" y="3360488"/>
            <a:ext cx="635000" cy="635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0EB0C12-B4FD-424D-82BC-1CCD646090AF}"/>
              </a:ext>
            </a:extLst>
          </p:cNvPr>
          <p:cNvSpPr txBox="1"/>
          <p:nvPr/>
        </p:nvSpPr>
        <p:spPr>
          <a:xfrm>
            <a:off x="4599407" y="3270375"/>
            <a:ext cx="1311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n-US" sz="4800" b="1" kern="0" dirty="0">
                <a:solidFill>
                  <a:prstClr val="black"/>
                </a:solidFill>
                <a:latin typeface="Calibri" panose="020F0502020204030204"/>
                <a:sym typeface="IBM Plex Sans"/>
              </a:rPr>
              <a:t>CI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53892B-3EC6-C546-B1EB-33AA1EA9F445}"/>
              </a:ext>
            </a:extLst>
          </p:cNvPr>
          <p:cNvSpPr txBox="1"/>
          <p:nvPr/>
        </p:nvSpPr>
        <p:spPr>
          <a:xfrm>
            <a:off x="8414578" y="3305201"/>
            <a:ext cx="1311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12750" hangingPunct="0"/>
            <a:r>
              <a:rPr lang="en-US" sz="4800" b="1" kern="0" dirty="0">
                <a:solidFill>
                  <a:prstClr val="black"/>
                </a:solidFill>
                <a:latin typeface="Calibri" panose="020F0502020204030204"/>
                <a:sym typeface="IBM Plex Sans"/>
              </a:rPr>
              <a:t>CD</a:t>
            </a:r>
          </a:p>
        </p:txBody>
      </p:sp>
      <p:sp>
        <p:nvSpPr>
          <p:cNvPr id="44" name="Text Box 30">
            <a:extLst>
              <a:ext uri="{FF2B5EF4-FFF2-40B4-BE49-F238E27FC236}">
                <a16:creationId xmlns:a16="http://schemas.microsoft.com/office/drawing/2014/main" id="{C21D6FF6-7703-4E4C-A866-EA66CE275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836" y="3986052"/>
            <a:ext cx="914239" cy="4616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Jenkins</a:t>
            </a:r>
          </a:p>
          <a:p>
            <a:pPr algn="ctr" defTabSz="412750" hangingPunct="0"/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(Build)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46295FE-41B8-414F-B0ED-5B594586D8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428" y="3360489"/>
            <a:ext cx="688347" cy="688347"/>
          </a:xfrm>
          <a:prstGeom prst="rect">
            <a:avLst/>
          </a:prstGeom>
        </p:spPr>
      </p:pic>
      <p:sp>
        <p:nvSpPr>
          <p:cNvPr id="46" name="Text Box 30">
            <a:extLst>
              <a:ext uri="{FF2B5EF4-FFF2-40B4-BE49-F238E27FC236}">
                <a16:creationId xmlns:a16="http://schemas.microsoft.com/office/drawing/2014/main" id="{484A4D20-9E05-1942-A948-2226DD5F7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320" y="1547023"/>
            <a:ext cx="1044416" cy="4616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 err="1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Zenhub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(Project </a:t>
            </a:r>
            <a:r>
              <a:rPr lang="en-US" sz="800" b="1" kern="0" dirty="0" err="1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mgmt</a:t>
            </a: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E14EB8A-3FAE-2648-A5C9-7F4FA3F0B2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311" y="4680395"/>
            <a:ext cx="635000" cy="635000"/>
          </a:xfrm>
          <a:prstGeom prst="rect">
            <a:avLst/>
          </a:prstGeom>
        </p:spPr>
      </p:pic>
      <p:sp>
        <p:nvSpPr>
          <p:cNvPr id="48" name="Text Box 30">
            <a:extLst>
              <a:ext uri="{FF2B5EF4-FFF2-40B4-BE49-F238E27FC236}">
                <a16:creationId xmlns:a16="http://schemas.microsoft.com/office/drawing/2014/main" id="{F7722C27-7F63-5A4F-809A-5AAB5E6B3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068" y="5254463"/>
            <a:ext cx="1240968" cy="4616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Image Registry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(Container Images)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EABD42-060F-6945-B13F-69F57C764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5279" y="4561820"/>
            <a:ext cx="975232" cy="975232"/>
          </a:xfrm>
          <a:prstGeom prst="rect">
            <a:avLst/>
          </a:prstGeom>
        </p:spPr>
      </p:pic>
      <p:sp>
        <p:nvSpPr>
          <p:cNvPr id="49" name="Text Box 30">
            <a:extLst>
              <a:ext uri="{FF2B5EF4-FFF2-40B4-BE49-F238E27FC236}">
                <a16:creationId xmlns:a16="http://schemas.microsoft.com/office/drawing/2014/main" id="{5B538059-E77D-534D-B963-45E2537BE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609" y="5306860"/>
            <a:ext cx="1380692" cy="43087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(Store assets and dependencies)</a:t>
            </a:r>
          </a:p>
        </p:txBody>
      </p:sp>
      <p:sp>
        <p:nvSpPr>
          <p:cNvPr id="51" name="Text Box 30">
            <a:extLst>
              <a:ext uri="{FF2B5EF4-FFF2-40B4-BE49-F238E27FC236}">
                <a16:creationId xmlns:a16="http://schemas.microsoft.com/office/drawing/2014/main" id="{9BD8F250-D1E9-B64D-A8BF-4AC8069CB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8972" y="6019222"/>
            <a:ext cx="1406181" cy="30776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(Analyze and test code)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24" name="Picture 23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078A40B4-1DC2-844F-87E9-A724339E612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388" y="1011199"/>
            <a:ext cx="422072" cy="417884"/>
          </a:xfrm>
          <a:prstGeom prst="rect">
            <a:avLst/>
          </a:prstGeom>
        </p:spPr>
      </p:pic>
      <p:sp>
        <p:nvSpPr>
          <p:cNvPr id="54" name="Text Box 30">
            <a:extLst>
              <a:ext uri="{FF2B5EF4-FFF2-40B4-BE49-F238E27FC236}">
                <a16:creationId xmlns:a16="http://schemas.microsoft.com/office/drawing/2014/main" id="{22C80CA0-E868-D042-AB22-8BCAFED61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131" y="1393391"/>
            <a:ext cx="1044416" cy="61554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 err="1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CodeReady</a:t>
            </a:r>
            <a: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 Workspaces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(Web IDE)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E779688-86EA-484A-9259-0D7C9284D71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954" y="1717832"/>
            <a:ext cx="559779" cy="559779"/>
          </a:xfrm>
          <a:prstGeom prst="rect">
            <a:avLst/>
          </a:prstGeom>
        </p:spPr>
      </p:pic>
      <p:sp>
        <p:nvSpPr>
          <p:cNvPr id="56" name="Text Box 30">
            <a:extLst>
              <a:ext uri="{FF2B5EF4-FFF2-40B4-BE49-F238E27FC236}">
                <a16:creationId xmlns:a16="http://schemas.microsoft.com/office/drawing/2014/main" id="{3DA60087-9301-6649-98A1-B35A3D190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759" y="2152771"/>
            <a:ext cx="1327132" cy="5847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Swagger Editor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(API validation &amp; documentation)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6EC2B055-B477-3740-8E3D-B408B45719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034" y="2183479"/>
            <a:ext cx="647535" cy="620679"/>
          </a:xfrm>
          <a:prstGeom prst="rect">
            <a:avLst/>
          </a:prstGeom>
        </p:spPr>
      </p:pic>
      <p:pic>
        <p:nvPicPr>
          <p:cNvPr id="52" name="Picture 51" descr="A close up of a sign&#10;&#10;Description automatically generated">
            <a:extLst>
              <a:ext uri="{FF2B5EF4-FFF2-40B4-BE49-F238E27FC236}">
                <a16:creationId xmlns:a16="http://schemas.microsoft.com/office/drawing/2014/main" id="{63884BE4-ABFC-8B4D-8A74-3E6B192395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249" y="3330923"/>
            <a:ext cx="511520" cy="511520"/>
          </a:xfrm>
          <a:prstGeom prst="rect">
            <a:avLst/>
          </a:prstGeom>
        </p:spPr>
      </p:pic>
      <p:pic>
        <p:nvPicPr>
          <p:cNvPr id="55" name="Picture 5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58E1E7-670C-7243-8D17-BB2EC128553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3593" y="5900841"/>
            <a:ext cx="493952" cy="49395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DFDCB7A-B2BC-1545-A3E1-EF926C8CE85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503" y="630440"/>
            <a:ext cx="606060" cy="58745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D883C8D-5164-8349-8EFD-E35E9EE8DFC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243" y="654920"/>
            <a:ext cx="700079" cy="748831"/>
          </a:xfrm>
          <a:prstGeom prst="rect">
            <a:avLst/>
          </a:prstGeom>
        </p:spPr>
      </p:pic>
      <p:sp>
        <p:nvSpPr>
          <p:cNvPr id="70" name="Text Box 30">
            <a:extLst>
              <a:ext uri="{FF2B5EF4-FFF2-40B4-BE49-F238E27FC236}">
                <a16:creationId xmlns:a16="http://schemas.microsoft.com/office/drawing/2014/main" id="{C0DFDA76-EF2A-3746-8623-95AECAA69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1853" y="1159132"/>
            <a:ext cx="970040" cy="4924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Kubernetes</a:t>
            </a:r>
            <a:endParaRPr lang="en-US" sz="8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sp>
        <p:nvSpPr>
          <p:cNvPr id="71" name="Text Box 30">
            <a:extLst>
              <a:ext uri="{FF2B5EF4-FFF2-40B4-BE49-F238E27FC236}">
                <a16:creationId xmlns:a16="http://schemas.microsoft.com/office/drawing/2014/main" id="{2236F634-0AC3-D645-98E3-29891DE14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4427" y="6078015"/>
            <a:ext cx="1240968" cy="5847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Pact Testing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(Test microservice contracts)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sp>
        <p:nvSpPr>
          <p:cNvPr id="72" name="Text Box 30">
            <a:extLst>
              <a:ext uri="{FF2B5EF4-FFF2-40B4-BE49-F238E27FC236}">
                <a16:creationId xmlns:a16="http://schemas.microsoft.com/office/drawing/2014/main" id="{1E787257-E529-BE49-8FF7-565667082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0354" y="2670197"/>
            <a:ext cx="1028231" cy="5847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 err="1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Sysdig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(View metrics and alerts)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sp>
        <p:nvSpPr>
          <p:cNvPr id="73" name="Text Box 30">
            <a:extLst>
              <a:ext uri="{FF2B5EF4-FFF2-40B4-BE49-F238E27FC236}">
                <a16:creationId xmlns:a16="http://schemas.microsoft.com/office/drawing/2014/main" id="{21EBA6AD-9D1A-6F4A-B574-DF41658DF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9518" y="3758588"/>
            <a:ext cx="964268" cy="4616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 err="1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LogDNA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(View logs)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C73EC24-39B6-2844-845A-11CE01E569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081" y="3139492"/>
            <a:ext cx="402861" cy="692639"/>
          </a:xfrm>
          <a:prstGeom prst="rect">
            <a:avLst/>
          </a:prstGeom>
        </p:spPr>
      </p:pic>
      <p:sp>
        <p:nvSpPr>
          <p:cNvPr id="75" name="Text Box 30">
            <a:extLst>
              <a:ext uri="{FF2B5EF4-FFF2-40B4-BE49-F238E27FC236}">
                <a16:creationId xmlns:a16="http://schemas.microsoft.com/office/drawing/2014/main" id="{A5818F61-C0B1-FF41-AD77-CAF730366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867" y="3662325"/>
            <a:ext cx="1240968" cy="4616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Argo CD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(CD Release)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42C11D6-22BA-0B47-906E-97D761B02C7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8641" y="5881810"/>
            <a:ext cx="881032" cy="504295"/>
          </a:xfrm>
          <a:prstGeom prst="rect">
            <a:avLst/>
          </a:prstGeom>
        </p:spPr>
      </p:pic>
      <p:sp>
        <p:nvSpPr>
          <p:cNvPr id="79" name="Text Box 36">
            <a:extLst>
              <a:ext uri="{FF2B5EF4-FFF2-40B4-BE49-F238E27FC236}">
                <a16:creationId xmlns:a16="http://schemas.microsoft.com/office/drawing/2014/main" id="{0DE8C219-CFCA-734B-8F88-E6AC1314B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1675" y="6295116"/>
            <a:ext cx="1273632" cy="28789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3" tIns="45717" rIns="91433" bIns="45717">
            <a:spAutoFit/>
          </a:bodyPr>
          <a:lstStyle/>
          <a:p>
            <a:pPr algn="ctr" defTabSz="412740" hangingPunct="0"/>
            <a:r>
              <a:rPr lang="en-US" sz="1271" b="1" kern="0" dirty="0">
                <a:solidFill>
                  <a:prstClr val="black"/>
                </a:solidFill>
                <a:latin typeface="Calibri"/>
                <a:ea typeface="Dotum" charset="0"/>
                <a:cs typeface="Calibri"/>
                <a:sym typeface="IBM Plex Sans"/>
              </a:rPr>
              <a:t>NPS</a:t>
            </a:r>
          </a:p>
        </p:txBody>
      </p:sp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A930F2F8-C63E-7448-B664-79DADA5F445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7425" y="5818794"/>
            <a:ext cx="387765" cy="312713"/>
          </a:xfrm>
          <a:prstGeom prst="rect">
            <a:avLst/>
          </a:prstGeom>
        </p:spPr>
      </p:pic>
      <p:sp>
        <p:nvSpPr>
          <p:cNvPr id="82" name="Text Box 30">
            <a:extLst>
              <a:ext uri="{FF2B5EF4-FFF2-40B4-BE49-F238E27FC236}">
                <a16:creationId xmlns:a16="http://schemas.microsoft.com/office/drawing/2014/main" id="{E32F44AA-1651-6A4C-941F-E03FF5F70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524" y="6396350"/>
            <a:ext cx="1240968" cy="4616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Jaeger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(Container Images)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C7BEA6E-D97D-0443-8144-FD8DD5A2D5F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746" y="539005"/>
            <a:ext cx="736876" cy="736876"/>
          </a:xfrm>
          <a:prstGeom prst="rect">
            <a:avLst/>
          </a:prstGeom>
        </p:spPr>
      </p:pic>
      <p:sp>
        <p:nvSpPr>
          <p:cNvPr id="66" name="Text Box 30">
            <a:extLst>
              <a:ext uri="{FF2B5EF4-FFF2-40B4-BE49-F238E27FC236}">
                <a16:creationId xmlns:a16="http://schemas.microsoft.com/office/drawing/2014/main" id="{6DF73739-43FD-E446-89B5-A808E3E04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9465" y="1168778"/>
            <a:ext cx="970040" cy="33854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 err="1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Knative</a:t>
            </a:r>
            <a:endParaRPr lang="en-US" sz="8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1FF68-38C1-1E42-BDB1-C08E483E5DE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354" y="1217893"/>
            <a:ext cx="401220" cy="401220"/>
          </a:xfrm>
          <a:prstGeom prst="rect">
            <a:avLst/>
          </a:prstGeom>
        </p:spPr>
      </p:pic>
      <p:sp>
        <p:nvSpPr>
          <p:cNvPr id="67" name="Text Box 30">
            <a:extLst>
              <a:ext uri="{FF2B5EF4-FFF2-40B4-BE49-F238E27FC236}">
                <a16:creationId xmlns:a16="http://schemas.microsoft.com/office/drawing/2014/main" id="{DD9827FA-0961-2F40-A9BD-B7153170F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355" y="4177338"/>
            <a:ext cx="1044416" cy="4616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 err="1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Tekton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(Build pipeline)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484E3E6-04EE-404F-A58A-656BF8DEB52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53144" y="4440027"/>
            <a:ext cx="1297592" cy="198964"/>
          </a:xfrm>
          <a:prstGeom prst="rect">
            <a:avLst/>
          </a:prstGeom>
        </p:spPr>
      </p:pic>
      <p:sp>
        <p:nvSpPr>
          <p:cNvPr id="76" name="Text Box 30">
            <a:extLst>
              <a:ext uri="{FF2B5EF4-FFF2-40B4-BE49-F238E27FC236}">
                <a16:creationId xmlns:a16="http://schemas.microsoft.com/office/drawing/2014/main" id="{73958A07-222E-D344-9F4A-760F75C17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7513" y="4601924"/>
            <a:ext cx="1406181" cy="30776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(Helpdesk)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9DF9374-845F-A949-B778-4C7A2E035B6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6992" y="5115489"/>
            <a:ext cx="419872" cy="419872"/>
          </a:xfrm>
          <a:prstGeom prst="rect">
            <a:avLst/>
          </a:prstGeom>
        </p:spPr>
      </p:pic>
      <p:sp>
        <p:nvSpPr>
          <p:cNvPr id="80" name="Text Box 30">
            <a:extLst>
              <a:ext uri="{FF2B5EF4-FFF2-40B4-BE49-F238E27FC236}">
                <a16:creationId xmlns:a16="http://schemas.microsoft.com/office/drawing/2014/main" id="{95C6D305-9DFF-7E47-90CF-C6C54D74C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0251" y="5478220"/>
            <a:ext cx="1240968" cy="33854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PagerDuty</a:t>
            </a:r>
          </a:p>
        </p:txBody>
      </p:sp>
      <p:sp>
        <p:nvSpPr>
          <p:cNvPr id="81" name="Text Box 30">
            <a:extLst>
              <a:ext uri="{FF2B5EF4-FFF2-40B4-BE49-F238E27FC236}">
                <a16:creationId xmlns:a16="http://schemas.microsoft.com/office/drawing/2014/main" id="{26AF9A44-57AA-7548-AE3A-2F0884A43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4931" y="1086798"/>
            <a:ext cx="1698845" cy="7386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IBM Hyper Protect Services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(Code signing, Keep your own key - KYOK)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sp>
        <p:nvSpPr>
          <p:cNvPr id="84" name="Text Box 30">
            <a:extLst>
              <a:ext uri="{FF2B5EF4-FFF2-40B4-BE49-F238E27FC236}">
                <a16:creationId xmlns:a16="http://schemas.microsoft.com/office/drawing/2014/main" id="{8F809EAF-31E6-8149-8DDD-40439FBEE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904" y="300230"/>
            <a:ext cx="2381941" cy="36932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2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Deploy to Clusters or Serverless</a:t>
            </a:r>
          </a:p>
        </p:txBody>
      </p:sp>
      <p:sp>
        <p:nvSpPr>
          <p:cNvPr id="85" name="Text Box 30">
            <a:extLst>
              <a:ext uri="{FF2B5EF4-FFF2-40B4-BE49-F238E27FC236}">
                <a16:creationId xmlns:a16="http://schemas.microsoft.com/office/drawing/2014/main" id="{9E322E2B-06DB-4046-B180-1AA747E67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4638" y="1204998"/>
            <a:ext cx="1364988" cy="4616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 err="1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Github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(Source code </a:t>
            </a:r>
            <a:r>
              <a:rPr lang="en-US" sz="800" b="1" kern="0" dirty="0" err="1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mgmt</a:t>
            </a: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pic>
        <p:nvPicPr>
          <p:cNvPr id="9" name="Picture 8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944FE36D-409E-5E4C-A3BD-95F8F247E4C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4413" y="4561355"/>
            <a:ext cx="825133" cy="825133"/>
          </a:xfrm>
          <a:prstGeom prst="rect">
            <a:avLst/>
          </a:prstGeom>
        </p:spPr>
      </p:pic>
      <p:sp>
        <p:nvSpPr>
          <p:cNvPr id="86" name="Text Box 30">
            <a:extLst>
              <a:ext uri="{FF2B5EF4-FFF2-40B4-BE49-F238E27FC236}">
                <a16:creationId xmlns:a16="http://schemas.microsoft.com/office/drawing/2014/main" id="{552A3982-E261-C646-A0CD-4478D5782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04" y="5328392"/>
            <a:ext cx="1240968" cy="58476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67" tIns="91435" rIns="182867" bIns="91435">
            <a:spAutoFit/>
          </a:bodyPr>
          <a:lstStyle/>
          <a:p>
            <a:pPr algn="ctr" defTabSz="412750" hangingPunct="0"/>
            <a: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IBM Key Protect</a:t>
            </a:r>
            <a:br>
              <a:rPr lang="en-US" sz="10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</a:br>
            <a:r>
              <a:rPr lang="en-US" sz="800" b="1" kern="0" dirty="0">
                <a:solidFill>
                  <a:prstClr val="black"/>
                </a:solidFill>
                <a:latin typeface="Calibri" panose="020F0502020204030204"/>
                <a:cs typeface="Calibri"/>
                <a:sym typeface="IBM Plex Sans"/>
              </a:rPr>
              <a:t>(Certificate APIs for code signing)</a:t>
            </a:r>
            <a:endParaRPr lang="en-US" sz="1000" b="1" kern="0" dirty="0">
              <a:solidFill>
                <a:prstClr val="black"/>
              </a:solidFill>
              <a:latin typeface="Calibri" panose="020F0502020204030204"/>
              <a:cs typeface="Calibri"/>
              <a:sym typeface="IBM Plex Sans"/>
            </a:endParaRPr>
          </a:p>
        </p:txBody>
      </p:sp>
      <p:sp>
        <p:nvSpPr>
          <p:cNvPr id="87" name="Slide Number Placeholder 1">
            <a:extLst>
              <a:ext uri="{FF2B5EF4-FFF2-40B4-BE49-F238E27FC236}">
                <a16:creationId xmlns:a16="http://schemas.microsoft.com/office/drawing/2014/main" id="{88CD04F9-6B5B-E34E-992F-B483F1300BC6}"/>
              </a:ext>
            </a:extLst>
          </p:cNvPr>
          <p:cNvSpPr txBox="1">
            <a:spLocks/>
          </p:cNvSpPr>
          <p:nvPr/>
        </p:nvSpPr>
        <p:spPr>
          <a:xfrm>
            <a:off x="11362250" y="6435307"/>
            <a:ext cx="524951" cy="182880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342900"/>
            <a:fld id="{D0BE6F14-FF48-0F4F-A8AA-2E3F25371E4A}" type="slidenum">
              <a:rPr lang="en-US" sz="1200" b="1">
                <a:solidFill>
                  <a:srgbClr val="000000">
                    <a:tint val="75000"/>
                  </a:srgbClr>
                </a:solidFill>
                <a:latin typeface="IBM Plex Sans"/>
                <a:sym typeface="IBM Plex Sans"/>
              </a:rPr>
              <a:pPr algn="r" defTabSz="342900"/>
              <a:t>3</a:t>
            </a:fld>
            <a:endParaRPr lang="en-US" sz="1200" b="1" dirty="0">
              <a:solidFill>
                <a:srgbClr val="000000">
                  <a:tint val="75000"/>
                </a:srgbClr>
              </a:solidFill>
              <a:latin typeface="IBM Plex Sans"/>
              <a:sym typeface="IBM Plex Sans"/>
            </a:endParaRPr>
          </a:p>
        </p:txBody>
      </p:sp>
      <p:sp>
        <p:nvSpPr>
          <p:cNvPr id="88" name="Footer Placeholder 2">
            <a:extLst>
              <a:ext uri="{FF2B5EF4-FFF2-40B4-BE49-F238E27FC236}">
                <a16:creationId xmlns:a16="http://schemas.microsoft.com/office/drawing/2014/main" id="{6B03B88D-D68F-1A42-A521-A9112BF881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12750" hangingPunct="0"/>
            <a:r>
              <a:rPr lang="de-DE" b="1" kern="0" dirty="0">
                <a:solidFill>
                  <a:srgbClr val="FFFFFF"/>
                </a:solidFill>
                <a:latin typeface="IBM Plex Sans"/>
                <a:sym typeface="IBM Plex Sans"/>
              </a:rPr>
              <a:t>IBM Cloud / © 2020 IBM Corporation</a:t>
            </a:r>
            <a:endParaRPr lang="en-US" b="1" kern="0" dirty="0">
              <a:solidFill>
                <a:srgbClr val="FFFFFF"/>
              </a:solidFill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49447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5940D0D9-4235-AD4F-8EA7-8839079D03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7073" y="310725"/>
            <a:ext cx="11504997" cy="611195"/>
          </a:xfrm>
        </p:spPr>
        <p:txBody>
          <a:bodyPr/>
          <a:lstStyle/>
          <a:p>
            <a:pPr defTabSz="761981"/>
            <a:r>
              <a:rPr lang="en-US" sz="2667" dirty="0">
                <a:latin typeface="IBM Plex Sans   "/>
              </a:rPr>
              <a:t>DevSecOps provides the consistent path to production from any starting point in your cloud-native development journey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B5D9154B-84BC-DE40-8C0D-D120DD227FBC}"/>
              </a:ext>
            </a:extLst>
          </p:cNvPr>
          <p:cNvSpPr/>
          <p:nvPr/>
        </p:nvSpPr>
        <p:spPr bwMode="auto">
          <a:xfrm rot="10800000">
            <a:off x="603252" y="1117052"/>
            <a:ext cx="2944779" cy="1212903"/>
          </a:xfrm>
          <a:prstGeom prst="triangle">
            <a:avLst/>
          </a:prstGeom>
          <a:gradFill flip="none" rotWithShape="1">
            <a:gsLst>
              <a:gs pos="0">
                <a:srgbClr val="051B75">
                  <a:alpha val="82000"/>
                </a:srgbClr>
              </a:gs>
              <a:gs pos="50000">
                <a:srgbClr val="0530AD">
                  <a:alpha val="27000"/>
                </a:srgbClr>
              </a:gs>
              <a:gs pos="100000">
                <a:srgbClr val="0F6FFF">
                  <a:alpha val="0"/>
                </a:srgbClr>
              </a:gs>
            </a:gsLst>
            <a:lin ang="5400000" scaled="1"/>
            <a:tileRect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0000" tIns="30000" rIns="30000" bIns="30000" numCol="1" rtlCol="0" anchor="t" anchorCtr="0" compatLnSpc="1">
            <a:prstTxWarp prst="textNoShape">
              <a:avLst/>
            </a:prstTxWarp>
          </a:bodyPr>
          <a:lstStyle/>
          <a:p>
            <a:pPr defTabSz="761981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67" b="1" kern="0" dirty="0">
              <a:solidFill>
                <a:srgbClr val="191919"/>
              </a:solidFill>
              <a:latin typeface="HelvNeue Light for IBM" pitchFamily="34" charset="0"/>
              <a:sym typeface="IBM Plex San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2C50665-CD48-4E48-8BA6-91AEE267B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047" y="1211501"/>
            <a:ext cx="1536443" cy="4753189"/>
          </a:xfrm>
          <a:prstGeom prst="rect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285737" hangingPunct="0">
              <a:defRPr/>
            </a:pPr>
            <a:r>
              <a:rPr lang="en-US" sz="1500" b="1" kern="0" dirty="0">
                <a:solidFill>
                  <a:srgbClr val="FFFFFF"/>
                </a:solidFill>
                <a:latin typeface="IBM Plex Sans" panose="020B0503050000000000" pitchFamily="34" charset="77"/>
                <a:ea typeface="Calibri" charset="0"/>
                <a:cs typeface="Calibri" charset="0"/>
                <a:sym typeface="Arial"/>
              </a:rPr>
              <a:t>Runtime Platform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EFCF12A-F625-FF49-A6E7-D1D66F2E0DCB}"/>
              </a:ext>
            </a:extLst>
          </p:cNvPr>
          <p:cNvSpPr/>
          <p:nvPr/>
        </p:nvSpPr>
        <p:spPr bwMode="auto">
          <a:xfrm>
            <a:off x="4929338" y="2555494"/>
            <a:ext cx="98577" cy="15431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571486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33" b="1" kern="0">
              <a:solidFill>
                <a:srgbClr val="191919"/>
              </a:solidFill>
              <a:latin typeface="IBM Plex Sans" panose="020B0503050000000000" pitchFamily="34" charset="77"/>
              <a:cs typeface="Arial"/>
              <a:sym typeface="Arial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722806-7805-7E41-944A-E0A8657A8F92}"/>
              </a:ext>
            </a:extLst>
          </p:cNvPr>
          <p:cNvSpPr/>
          <p:nvPr/>
        </p:nvSpPr>
        <p:spPr bwMode="auto">
          <a:xfrm>
            <a:off x="5165726" y="2546798"/>
            <a:ext cx="98577" cy="154317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571486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33" b="1" kern="0">
              <a:solidFill>
                <a:srgbClr val="191919"/>
              </a:solidFill>
              <a:latin typeface="IBM Plex Sans" panose="020B0503050000000000" pitchFamily="34" charset="77"/>
              <a:cs typeface="Arial"/>
              <a:sym typeface="Arial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20ACD67-EF20-9747-8238-A6B3CB835F40}"/>
              </a:ext>
            </a:extLst>
          </p:cNvPr>
          <p:cNvCxnSpPr>
            <a:cxnSpLocks/>
          </p:cNvCxnSpPr>
          <p:nvPr/>
        </p:nvCxnSpPr>
        <p:spPr bwMode="auto">
          <a:xfrm>
            <a:off x="4101390" y="3040167"/>
            <a:ext cx="526792" cy="0"/>
          </a:xfrm>
          <a:prstGeom prst="straightConnector1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A27EEA66-E94D-D14C-8BFB-72B3D417DFBE}"/>
              </a:ext>
            </a:extLst>
          </p:cNvPr>
          <p:cNvSpPr/>
          <p:nvPr/>
        </p:nvSpPr>
        <p:spPr bwMode="auto">
          <a:xfrm>
            <a:off x="4673108" y="2842814"/>
            <a:ext cx="390124" cy="394704"/>
          </a:xfrm>
          <a:prstGeom prst="ellipse">
            <a:avLst/>
          </a:prstGeom>
          <a:solidFill>
            <a:srgbClr val="0530A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571486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67" b="1" kern="0">
              <a:solidFill>
                <a:srgbClr val="191919"/>
              </a:solidFill>
              <a:latin typeface="IBM Plex Sans" panose="020B0503050000000000" pitchFamily="34" charset="77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76563B-FD1A-7645-9E7E-2CC27356D540}"/>
              </a:ext>
            </a:extLst>
          </p:cNvPr>
          <p:cNvSpPr txBox="1"/>
          <p:nvPr/>
        </p:nvSpPr>
        <p:spPr>
          <a:xfrm>
            <a:off x="4503966" y="2548786"/>
            <a:ext cx="78978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7148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kern="0" dirty="0">
                <a:solidFill>
                  <a:srgbClr val="FFFFFF"/>
                </a:solidFill>
                <a:latin typeface="IBM Plex Sans" panose="020B0503050000000000" pitchFamily="34" charset="77"/>
                <a:ea typeface="Arial" charset="0"/>
                <a:cs typeface="Arial" charset="0"/>
                <a:sym typeface="Arial"/>
              </a:rPr>
              <a:t>Build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92DDB75-B115-C943-9FFA-B130731D3641}"/>
              </a:ext>
            </a:extLst>
          </p:cNvPr>
          <p:cNvCxnSpPr>
            <a:cxnSpLocks/>
          </p:cNvCxnSpPr>
          <p:nvPr/>
        </p:nvCxnSpPr>
        <p:spPr bwMode="auto">
          <a:xfrm>
            <a:off x="5108157" y="3040167"/>
            <a:ext cx="526792" cy="0"/>
          </a:xfrm>
          <a:prstGeom prst="straightConnector1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E2995550-8D0E-A149-8615-362364542FF8}"/>
              </a:ext>
            </a:extLst>
          </p:cNvPr>
          <p:cNvSpPr/>
          <p:nvPr/>
        </p:nvSpPr>
        <p:spPr bwMode="auto">
          <a:xfrm>
            <a:off x="5679874" y="2842814"/>
            <a:ext cx="390124" cy="394704"/>
          </a:xfrm>
          <a:prstGeom prst="ellipse">
            <a:avLst/>
          </a:prstGeom>
          <a:solidFill>
            <a:srgbClr val="0530A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571486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67" b="1" kern="0">
              <a:solidFill>
                <a:srgbClr val="191919"/>
              </a:solidFill>
              <a:latin typeface="IBM Plex Sans" panose="020B0503050000000000" pitchFamily="34" charset="77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E2694B6-1E6D-8A4B-ACB6-2A7480DF1E82}"/>
              </a:ext>
            </a:extLst>
          </p:cNvPr>
          <p:cNvSpPr/>
          <p:nvPr/>
        </p:nvSpPr>
        <p:spPr bwMode="auto">
          <a:xfrm>
            <a:off x="6686640" y="2842814"/>
            <a:ext cx="390124" cy="394704"/>
          </a:xfrm>
          <a:prstGeom prst="ellipse">
            <a:avLst/>
          </a:prstGeom>
          <a:solidFill>
            <a:srgbClr val="0530A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571486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67" b="1" kern="0">
              <a:solidFill>
                <a:srgbClr val="191919"/>
              </a:solidFill>
              <a:latin typeface="IBM Plex Sans" panose="020B0503050000000000" pitchFamily="34" charset="77"/>
              <a:ea typeface="Arial" charset="0"/>
              <a:cs typeface="Arial" charset="0"/>
              <a:sym typeface="Arial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B52F2E-2E07-4645-97E5-6F0DC383EDBF}"/>
              </a:ext>
            </a:extLst>
          </p:cNvPr>
          <p:cNvCxnSpPr>
            <a:cxnSpLocks/>
          </p:cNvCxnSpPr>
          <p:nvPr/>
        </p:nvCxnSpPr>
        <p:spPr bwMode="auto">
          <a:xfrm>
            <a:off x="6114922" y="3040167"/>
            <a:ext cx="526792" cy="0"/>
          </a:xfrm>
          <a:prstGeom prst="straightConnector1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33E80B3-65FA-0148-9FFF-086CDBCAD469}"/>
              </a:ext>
            </a:extLst>
          </p:cNvPr>
          <p:cNvSpPr txBox="1"/>
          <p:nvPr/>
        </p:nvSpPr>
        <p:spPr>
          <a:xfrm>
            <a:off x="5340272" y="2535039"/>
            <a:ext cx="114023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7148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kern="0" dirty="0">
                <a:solidFill>
                  <a:srgbClr val="FFFFFF"/>
                </a:solidFill>
                <a:latin typeface="IBM Plex Sans" panose="020B0503050000000000" pitchFamily="34" charset="77"/>
                <a:ea typeface="Arial" charset="0"/>
                <a:cs typeface="Arial" charset="0"/>
                <a:sym typeface="Arial"/>
              </a:rPr>
              <a:t>Distribute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3393A5-4D0F-F549-88A3-031BFFD720FB}"/>
              </a:ext>
            </a:extLst>
          </p:cNvPr>
          <p:cNvSpPr txBox="1"/>
          <p:nvPr/>
        </p:nvSpPr>
        <p:spPr>
          <a:xfrm>
            <a:off x="6516656" y="2550647"/>
            <a:ext cx="88872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7148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kern="0" dirty="0">
                <a:solidFill>
                  <a:srgbClr val="FFFFFF"/>
                </a:solidFill>
                <a:latin typeface="IBM Plex Sans" panose="020B0503050000000000" pitchFamily="34" charset="77"/>
                <a:ea typeface="Arial" charset="0"/>
                <a:cs typeface="Arial" charset="0"/>
                <a:sym typeface="Arial"/>
              </a:rPr>
              <a:t>Deploy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C126262-C3A5-1445-AB87-EFA0E3C5CBB8}"/>
              </a:ext>
            </a:extLst>
          </p:cNvPr>
          <p:cNvCxnSpPr>
            <a:cxnSpLocks/>
          </p:cNvCxnSpPr>
          <p:nvPr/>
        </p:nvCxnSpPr>
        <p:spPr bwMode="auto">
          <a:xfrm>
            <a:off x="7121685" y="3040167"/>
            <a:ext cx="526792" cy="0"/>
          </a:xfrm>
          <a:prstGeom prst="straightConnector1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0B8B5A9-7EAD-C847-A793-92C33DACC992}"/>
              </a:ext>
            </a:extLst>
          </p:cNvPr>
          <p:cNvSpPr txBox="1"/>
          <p:nvPr/>
        </p:nvSpPr>
        <p:spPr>
          <a:xfrm>
            <a:off x="4346645" y="3968790"/>
            <a:ext cx="3349328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53" hangingPunct="0">
              <a:defRPr/>
            </a:pPr>
            <a:r>
              <a:rPr lang="en-US" sz="1667" b="1" kern="0" dirty="0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  <a:sym typeface="IBM Plex Sans"/>
              </a:rPr>
              <a:t>Preventive controls &amp; auto-remediation</a:t>
            </a:r>
          </a:p>
        </p:txBody>
      </p:sp>
      <p:sp>
        <p:nvSpPr>
          <p:cNvPr id="82" name="Left Bracket 81">
            <a:extLst>
              <a:ext uri="{FF2B5EF4-FFF2-40B4-BE49-F238E27FC236}">
                <a16:creationId xmlns:a16="http://schemas.microsoft.com/office/drawing/2014/main" id="{D69681D7-E469-1044-B8F8-315C95F91BC5}"/>
              </a:ext>
            </a:extLst>
          </p:cNvPr>
          <p:cNvSpPr/>
          <p:nvPr/>
        </p:nvSpPr>
        <p:spPr bwMode="auto">
          <a:xfrm rot="16200000">
            <a:off x="5827406" y="2020411"/>
            <a:ext cx="38099" cy="2686549"/>
          </a:xfrm>
          <a:prstGeom prst="leftBracket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553" hangingPunct="0">
              <a:defRPr/>
            </a:pPr>
            <a:endParaRPr lang="en-US" sz="2100" b="1" kern="0">
              <a:solidFill>
                <a:srgbClr val="000000"/>
              </a:solidFill>
              <a:latin typeface="IBM Plex Sans Light"/>
              <a:sym typeface="IBM Plex San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FD3935F-C88E-6740-9E7C-3CE50584F830}"/>
              </a:ext>
            </a:extLst>
          </p:cNvPr>
          <p:cNvGrpSpPr/>
          <p:nvPr/>
        </p:nvGrpSpPr>
        <p:grpSpPr>
          <a:xfrm>
            <a:off x="7614618" y="3459184"/>
            <a:ext cx="551228" cy="611195"/>
            <a:chOff x="11824242" y="906717"/>
            <a:chExt cx="1447754" cy="1561267"/>
          </a:xfrm>
        </p:grpSpPr>
        <p:sp>
          <p:nvSpPr>
            <p:cNvPr id="84" name="Freeform: Shape 84">
              <a:extLst>
                <a:ext uri="{FF2B5EF4-FFF2-40B4-BE49-F238E27FC236}">
                  <a16:creationId xmlns:a16="http://schemas.microsoft.com/office/drawing/2014/main" id="{D97A700D-8452-6F43-BBFF-77836CB8A6F7}"/>
                </a:ext>
              </a:extLst>
            </p:cNvPr>
            <p:cNvSpPr/>
            <p:nvPr/>
          </p:nvSpPr>
          <p:spPr>
            <a:xfrm>
              <a:off x="11824243" y="906717"/>
              <a:ext cx="1447753" cy="549865"/>
            </a:xfrm>
            <a:custGeom>
              <a:avLst/>
              <a:gdLst>
                <a:gd name="connsiteX0" fmla="*/ 1169078 w 2517798"/>
                <a:gd name="connsiteY0" fmla="*/ 810 h 956275"/>
                <a:gd name="connsiteX1" fmla="*/ 1698218 w 2517798"/>
                <a:gd name="connsiteY1" fmla="*/ 71876 h 956275"/>
                <a:gd name="connsiteX2" fmla="*/ 2319051 w 2517798"/>
                <a:gd name="connsiteY2" fmla="*/ 410970 h 956275"/>
                <a:gd name="connsiteX3" fmla="*/ 2460574 w 2517798"/>
                <a:gd name="connsiteY3" fmla="*/ 288229 h 956275"/>
                <a:gd name="connsiteX4" fmla="*/ 2515670 w 2517798"/>
                <a:gd name="connsiteY4" fmla="*/ 313006 h 956275"/>
                <a:gd name="connsiteX5" fmla="*/ 2517798 w 2517798"/>
                <a:gd name="connsiteY5" fmla="*/ 893184 h 956275"/>
                <a:gd name="connsiteX6" fmla="*/ 2446504 w 2517798"/>
                <a:gd name="connsiteY6" fmla="*/ 955608 h 956275"/>
                <a:gd name="connsiteX7" fmla="*/ 1869890 w 2517798"/>
                <a:gd name="connsiteY7" fmla="*/ 874911 h 956275"/>
                <a:gd name="connsiteX8" fmla="*/ 1852628 w 2517798"/>
                <a:gd name="connsiteY8" fmla="*/ 817846 h 956275"/>
                <a:gd name="connsiteX9" fmla="*/ 1988713 w 2517798"/>
                <a:gd name="connsiteY9" fmla="*/ 699456 h 956275"/>
                <a:gd name="connsiteX10" fmla="*/ 1643122 w 2517798"/>
                <a:gd name="connsiteY10" fmla="*/ 505682 h 956275"/>
                <a:gd name="connsiteX11" fmla="*/ 817040 w 2517798"/>
                <a:gd name="connsiteY11" fmla="*/ 491667 h 956275"/>
                <a:gd name="connsiteX12" fmla="*/ 293393 w 2517798"/>
                <a:gd name="connsiteY12" fmla="*/ 808136 h 956275"/>
                <a:gd name="connsiteX13" fmla="*/ 103277 w 2517798"/>
                <a:gd name="connsiteY13" fmla="*/ 793068 h 956275"/>
                <a:gd name="connsiteX14" fmla="*/ 65561 w 2517798"/>
                <a:gd name="connsiteY14" fmla="*/ 455074 h 956275"/>
                <a:gd name="connsiteX15" fmla="*/ 811719 w 2517798"/>
                <a:gd name="connsiteY15" fmla="*/ 48198 h 956275"/>
                <a:gd name="connsiteX16" fmla="*/ 1169078 w 2517798"/>
                <a:gd name="connsiteY16" fmla="*/ 810 h 95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7798" h="956275">
                  <a:moveTo>
                    <a:pt x="1169078" y="810"/>
                  </a:moveTo>
                  <a:cubicBezTo>
                    <a:pt x="1362035" y="-5080"/>
                    <a:pt x="1542966" y="21412"/>
                    <a:pt x="1698218" y="71876"/>
                  </a:cubicBezTo>
                  <a:cubicBezTo>
                    <a:pt x="1957381" y="148314"/>
                    <a:pt x="2204603" y="319464"/>
                    <a:pt x="2319051" y="410970"/>
                  </a:cubicBezTo>
                  <a:lnTo>
                    <a:pt x="2460574" y="288229"/>
                  </a:lnTo>
                  <a:cubicBezTo>
                    <a:pt x="2490841" y="262399"/>
                    <a:pt x="2515670" y="273162"/>
                    <a:pt x="2515670" y="313006"/>
                  </a:cubicBezTo>
                  <a:lnTo>
                    <a:pt x="2517798" y="893184"/>
                  </a:lnTo>
                  <a:cubicBezTo>
                    <a:pt x="2517798" y="933029"/>
                    <a:pt x="2485402" y="961012"/>
                    <a:pt x="2446504" y="955608"/>
                  </a:cubicBezTo>
                  <a:lnTo>
                    <a:pt x="1869890" y="874911"/>
                  </a:lnTo>
                  <a:cubicBezTo>
                    <a:pt x="1830992" y="869507"/>
                    <a:pt x="1822361" y="843676"/>
                    <a:pt x="1852628" y="817846"/>
                  </a:cubicBezTo>
                  <a:lnTo>
                    <a:pt x="1988713" y="699456"/>
                  </a:lnTo>
                  <a:cubicBezTo>
                    <a:pt x="1902286" y="636986"/>
                    <a:pt x="1778142" y="556289"/>
                    <a:pt x="1643122" y="505682"/>
                  </a:cubicBezTo>
                  <a:cubicBezTo>
                    <a:pt x="1364569" y="401261"/>
                    <a:pt x="1065444" y="406665"/>
                    <a:pt x="817040" y="491667"/>
                  </a:cubicBezTo>
                  <a:cubicBezTo>
                    <a:pt x="480199" y="606851"/>
                    <a:pt x="383012" y="772642"/>
                    <a:pt x="293393" y="808136"/>
                  </a:cubicBezTo>
                  <a:cubicBezTo>
                    <a:pt x="231794" y="832913"/>
                    <a:pt x="159437" y="827555"/>
                    <a:pt x="103277" y="793068"/>
                  </a:cubicBezTo>
                  <a:cubicBezTo>
                    <a:pt x="-16610" y="720981"/>
                    <a:pt x="-36000" y="550885"/>
                    <a:pt x="65561" y="455074"/>
                  </a:cubicBezTo>
                  <a:cubicBezTo>
                    <a:pt x="258751" y="261346"/>
                    <a:pt x="588144" y="93402"/>
                    <a:pt x="811719" y="48198"/>
                  </a:cubicBezTo>
                  <a:cubicBezTo>
                    <a:pt x="933202" y="19534"/>
                    <a:pt x="1053305" y="4343"/>
                    <a:pt x="1169078" y="81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 w="25400" cap="flat">
              <a:noFill/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1751" tIns="31751" rIns="31751" bIns="31751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553" hangingPunct="0">
                <a:defRPr/>
              </a:pPr>
              <a:endParaRPr lang="en-US" sz="2500" b="1" kern="0">
                <a:solidFill>
                  <a:srgbClr val="FFFFFF"/>
                </a:solidFill>
                <a:latin typeface="IBM Plex Sans Light"/>
                <a:sym typeface="IBM Plex San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A75F227-26B7-D540-BAB1-1928B45220F7}"/>
                </a:ext>
              </a:extLst>
            </p:cNvPr>
            <p:cNvSpPr/>
            <p:nvPr/>
          </p:nvSpPr>
          <p:spPr>
            <a:xfrm rot="10800000">
              <a:off x="11824242" y="1918119"/>
              <a:ext cx="1447753" cy="549865"/>
            </a:xfrm>
            <a:custGeom>
              <a:avLst/>
              <a:gdLst>
                <a:gd name="connsiteX0" fmla="*/ 1169078 w 2517798"/>
                <a:gd name="connsiteY0" fmla="*/ 810 h 956275"/>
                <a:gd name="connsiteX1" fmla="*/ 1698218 w 2517798"/>
                <a:gd name="connsiteY1" fmla="*/ 71876 h 956275"/>
                <a:gd name="connsiteX2" fmla="*/ 2319051 w 2517798"/>
                <a:gd name="connsiteY2" fmla="*/ 410970 h 956275"/>
                <a:gd name="connsiteX3" fmla="*/ 2460574 w 2517798"/>
                <a:gd name="connsiteY3" fmla="*/ 288229 h 956275"/>
                <a:gd name="connsiteX4" fmla="*/ 2515670 w 2517798"/>
                <a:gd name="connsiteY4" fmla="*/ 313006 h 956275"/>
                <a:gd name="connsiteX5" fmla="*/ 2517798 w 2517798"/>
                <a:gd name="connsiteY5" fmla="*/ 893184 h 956275"/>
                <a:gd name="connsiteX6" fmla="*/ 2446504 w 2517798"/>
                <a:gd name="connsiteY6" fmla="*/ 955608 h 956275"/>
                <a:gd name="connsiteX7" fmla="*/ 1869890 w 2517798"/>
                <a:gd name="connsiteY7" fmla="*/ 874911 h 956275"/>
                <a:gd name="connsiteX8" fmla="*/ 1852628 w 2517798"/>
                <a:gd name="connsiteY8" fmla="*/ 817846 h 956275"/>
                <a:gd name="connsiteX9" fmla="*/ 1988713 w 2517798"/>
                <a:gd name="connsiteY9" fmla="*/ 699456 h 956275"/>
                <a:gd name="connsiteX10" fmla="*/ 1643122 w 2517798"/>
                <a:gd name="connsiteY10" fmla="*/ 505682 h 956275"/>
                <a:gd name="connsiteX11" fmla="*/ 817040 w 2517798"/>
                <a:gd name="connsiteY11" fmla="*/ 491667 h 956275"/>
                <a:gd name="connsiteX12" fmla="*/ 293393 w 2517798"/>
                <a:gd name="connsiteY12" fmla="*/ 808136 h 956275"/>
                <a:gd name="connsiteX13" fmla="*/ 103277 w 2517798"/>
                <a:gd name="connsiteY13" fmla="*/ 793068 h 956275"/>
                <a:gd name="connsiteX14" fmla="*/ 65561 w 2517798"/>
                <a:gd name="connsiteY14" fmla="*/ 455074 h 956275"/>
                <a:gd name="connsiteX15" fmla="*/ 811719 w 2517798"/>
                <a:gd name="connsiteY15" fmla="*/ 48198 h 956275"/>
                <a:gd name="connsiteX16" fmla="*/ 1169078 w 2517798"/>
                <a:gd name="connsiteY16" fmla="*/ 810 h 95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7798" h="956275">
                  <a:moveTo>
                    <a:pt x="1169078" y="810"/>
                  </a:moveTo>
                  <a:cubicBezTo>
                    <a:pt x="1362035" y="-5080"/>
                    <a:pt x="1542966" y="21412"/>
                    <a:pt x="1698218" y="71876"/>
                  </a:cubicBezTo>
                  <a:cubicBezTo>
                    <a:pt x="1957381" y="148314"/>
                    <a:pt x="2204603" y="319464"/>
                    <a:pt x="2319051" y="410970"/>
                  </a:cubicBezTo>
                  <a:lnTo>
                    <a:pt x="2460574" y="288229"/>
                  </a:lnTo>
                  <a:cubicBezTo>
                    <a:pt x="2490841" y="262399"/>
                    <a:pt x="2515670" y="273162"/>
                    <a:pt x="2515670" y="313006"/>
                  </a:cubicBezTo>
                  <a:lnTo>
                    <a:pt x="2517798" y="893184"/>
                  </a:lnTo>
                  <a:cubicBezTo>
                    <a:pt x="2517798" y="933029"/>
                    <a:pt x="2485402" y="961012"/>
                    <a:pt x="2446504" y="955608"/>
                  </a:cubicBezTo>
                  <a:lnTo>
                    <a:pt x="1869890" y="874911"/>
                  </a:lnTo>
                  <a:cubicBezTo>
                    <a:pt x="1830992" y="869507"/>
                    <a:pt x="1822361" y="843676"/>
                    <a:pt x="1852628" y="817846"/>
                  </a:cubicBezTo>
                  <a:lnTo>
                    <a:pt x="1988713" y="699456"/>
                  </a:lnTo>
                  <a:cubicBezTo>
                    <a:pt x="1902286" y="636986"/>
                    <a:pt x="1778142" y="556289"/>
                    <a:pt x="1643122" y="505682"/>
                  </a:cubicBezTo>
                  <a:cubicBezTo>
                    <a:pt x="1364569" y="401261"/>
                    <a:pt x="1065444" y="406665"/>
                    <a:pt x="817040" y="491667"/>
                  </a:cubicBezTo>
                  <a:cubicBezTo>
                    <a:pt x="480199" y="606851"/>
                    <a:pt x="383012" y="772642"/>
                    <a:pt x="293393" y="808136"/>
                  </a:cubicBezTo>
                  <a:cubicBezTo>
                    <a:pt x="231794" y="832913"/>
                    <a:pt x="159437" y="827555"/>
                    <a:pt x="103277" y="793068"/>
                  </a:cubicBezTo>
                  <a:cubicBezTo>
                    <a:pt x="-16610" y="720981"/>
                    <a:pt x="-36000" y="550885"/>
                    <a:pt x="65561" y="455074"/>
                  </a:cubicBezTo>
                  <a:cubicBezTo>
                    <a:pt x="258751" y="261346"/>
                    <a:pt x="588144" y="93402"/>
                    <a:pt x="811719" y="48198"/>
                  </a:cubicBezTo>
                  <a:cubicBezTo>
                    <a:pt x="933202" y="19534"/>
                    <a:pt x="1053305" y="4343"/>
                    <a:pt x="1169078" y="81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 w="25400" cap="flat">
              <a:noFill/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1751" tIns="31751" rIns="31751" bIns="31751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553" hangingPunct="0">
                <a:defRPr/>
              </a:pPr>
              <a:endParaRPr lang="en-US" sz="2500" b="1" kern="0">
                <a:solidFill>
                  <a:srgbClr val="FFFFFF"/>
                </a:solidFill>
                <a:latin typeface="IBM Plex Sans Light"/>
                <a:sym typeface="IBM Plex Sans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87F40C-4CF7-1247-81AA-6E1E7F25AA22}"/>
              </a:ext>
            </a:extLst>
          </p:cNvPr>
          <p:cNvSpPr txBox="1"/>
          <p:nvPr/>
        </p:nvSpPr>
        <p:spPr>
          <a:xfrm>
            <a:off x="5648054" y="4668319"/>
            <a:ext cx="19025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53" hangingPunct="0">
              <a:defRPr/>
            </a:pPr>
            <a:r>
              <a:rPr lang="en-US" sz="1500" b="1" kern="0" dirty="0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  <a:sym typeface="IBM Plex Sans"/>
              </a:rPr>
              <a:t>Built-in security and compliance controls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C31D840-E110-1F40-BDF5-057CE6181E24}"/>
              </a:ext>
            </a:extLst>
          </p:cNvPr>
          <p:cNvSpPr txBox="1"/>
          <p:nvPr/>
        </p:nvSpPr>
        <p:spPr>
          <a:xfrm>
            <a:off x="3708798" y="3512747"/>
            <a:ext cx="19025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53" hangingPunct="0">
              <a:defRPr/>
            </a:pPr>
            <a:r>
              <a:rPr lang="en-US" sz="1500" b="1" kern="0" dirty="0" err="1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  <a:sym typeface="IBM Plex Sans"/>
              </a:rPr>
              <a:t>DevSec</a:t>
            </a:r>
            <a:r>
              <a:rPr lang="en-US" sz="1500" b="1" kern="0" dirty="0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  <a:sym typeface="IBM Plex Sans"/>
              </a:rPr>
              <a:t>(Comp)Ops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EF9C52E-077F-9D44-975B-B19F9C8D97C1}"/>
              </a:ext>
            </a:extLst>
          </p:cNvPr>
          <p:cNvGrpSpPr/>
          <p:nvPr/>
        </p:nvGrpSpPr>
        <p:grpSpPr>
          <a:xfrm rot="5400000">
            <a:off x="5533711" y="3429201"/>
            <a:ext cx="551228" cy="611195"/>
            <a:chOff x="11824242" y="906717"/>
            <a:chExt cx="1447754" cy="1561267"/>
          </a:xfrm>
        </p:grpSpPr>
        <p:sp>
          <p:nvSpPr>
            <p:cNvPr id="89" name="Freeform: Shape 84">
              <a:extLst>
                <a:ext uri="{FF2B5EF4-FFF2-40B4-BE49-F238E27FC236}">
                  <a16:creationId xmlns:a16="http://schemas.microsoft.com/office/drawing/2014/main" id="{CA73AE6E-697E-0445-BB36-DB4FD4A0E4CD}"/>
                </a:ext>
              </a:extLst>
            </p:cNvPr>
            <p:cNvSpPr/>
            <p:nvPr/>
          </p:nvSpPr>
          <p:spPr>
            <a:xfrm>
              <a:off x="11824243" y="906717"/>
              <a:ext cx="1447753" cy="549865"/>
            </a:xfrm>
            <a:custGeom>
              <a:avLst/>
              <a:gdLst>
                <a:gd name="connsiteX0" fmla="*/ 1169078 w 2517798"/>
                <a:gd name="connsiteY0" fmla="*/ 810 h 956275"/>
                <a:gd name="connsiteX1" fmla="*/ 1698218 w 2517798"/>
                <a:gd name="connsiteY1" fmla="*/ 71876 h 956275"/>
                <a:gd name="connsiteX2" fmla="*/ 2319051 w 2517798"/>
                <a:gd name="connsiteY2" fmla="*/ 410970 h 956275"/>
                <a:gd name="connsiteX3" fmla="*/ 2460574 w 2517798"/>
                <a:gd name="connsiteY3" fmla="*/ 288229 h 956275"/>
                <a:gd name="connsiteX4" fmla="*/ 2515670 w 2517798"/>
                <a:gd name="connsiteY4" fmla="*/ 313006 h 956275"/>
                <a:gd name="connsiteX5" fmla="*/ 2517798 w 2517798"/>
                <a:gd name="connsiteY5" fmla="*/ 893184 h 956275"/>
                <a:gd name="connsiteX6" fmla="*/ 2446504 w 2517798"/>
                <a:gd name="connsiteY6" fmla="*/ 955608 h 956275"/>
                <a:gd name="connsiteX7" fmla="*/ 1869890 w 2517798"/>
                <a:gd name="connsiteY7" fmla="*/ 874911 h 956275"/>
                <a:gd name="connsiteX8" fmla="*/ 1852628 w 2517798"/>
                <a:gd name="connsiteY8" fmla="*/ 817846 h 956275"/>
                <a:gd name="connsiteX9" fmla="*/ 1988713 w 2517798"/>
                <a:gd name="connsiteY9" fmla="*/ 699456 h 956275"/>
                <a:gd name="connsiteX10" fmla="*/ 1643122 w 2517798"/>
                <a:gd name="connsiteY10" fmla="*/ 505682 h 956275"/>
                <a:gd name="connsiteX11" fmla="*/ 817040 w 2517798"/>
                <a:gd name="connsiteY11" fmla="*/ 491667 h 956275"/>
                <a:gd name="connsiteX12" fmla="*/ 293393 w 2517798"/>
                <a:gd name="connsiteY12" fmla="*/ 808136 h 956275"/>
                <a:gd name="connsiteX13" fmla="*/ 103277 w 2517798"/>
                <a:gd name="connsiteY13" fmla="*/ 793068 h 956275"/>
                <a:gd name="connsiteX14" fmla="*/ 65561 w 2517798"/>
                <a:gd name="connsiteY14" fmla="*/ 455074 h 956275"/>
                <a:gd name="connsiteX15" fmla="*/ 811719 w 2517798"/>
                <a:gd name="connsiteY15" fmla="*/ 48198 h 956275"/>
                <a:gd name="connsiteX16" fmla="*/ 1169078 w 2517798"/>
                <a:gd name="connsiteY16" fmla="*/ 810 h 95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7798" h="956275">
                  <a:moveTo>
                    <a:pt x="1169078" y="810"/>
                  </a:moveTo>
                  <a:cubicBezTo>
                    <a:pt x="1362035" y="-5080"/>
                    <a:pt x="1542966" y="21412"/>
                    <a:pt x="1698218" y="71876"/>
                  </a:cubicBezTo>
                  <a:cubicBezTo>
                    <a:pt x="1957381" y="148314"/>
                    <a:pt x="2204603" y="319464"/>
                    <a:pt x="2319051" y="410970"/>
                  </a:cubicBezTo>
                  <a:lnTo>
                    <a:pt x="2460574" y="288229"/>
                  </a:lnTo>
                  <a:cubicBezTo>
                    <a:pt x="2490841" y="262399"/>
                    <a:pt x="2515670" y="273162"/>
                    <a:pt x="2515670" y="313006"/>
                  </a:cubicBezTo>
                  <a:lnTo>
                    <a:pt x="2517798" y="893184"/>
                  </a:lnTo>
                  <a:cubicBezTo>
                    <a:pt x="2517798" y="933029"/>
                    <a:pt x="2485402" y="961012"/>
                    <a:pt x="2446504" y="955608"/>
                  </a:cubicBezTo>
                  <a:lnTo>
                    <a:pt x="1869890" y="874911"/>
                  </a:lnTo>
                  <a:cubicBezTo>
                    <a:pt x="1830992" y="869507"/>
                    <a:pt x="1822361" y="843676"/>
                    <a:pt x="1852628" y="817846"/>
                  </a:cubicBezTo>
                  <a:lnTo>
                    <a:pt x="1988713" y="699456"/>
                  </a:lnTo>
                  <a:cubicBezTo>
                    <a:pt x="1902286" y="636986"/>
                    <a:pt x="1778142" y="556289"/>
                    <a:pt x="1643122" y="505682"/>
                  </a:cubicBezTo>
                  <a:cubicBezTo>
                    <a:pt x="1364569" y="401261"/>
                    <a:pt x="1065444" y="406665"/>
                    <a:pt x="817040" y="491667"/>
                  </a:cubicBezTo>
                  <a:cubicBezTo>
                    <a:pt x="480199" y="606851"/>
                    <a:pt x="383012" y="772642"/>
                    <a:pt x="293393" y="808136"/>
                  </a:cubicBezTo>
                  <a:cubicBezTo>
                    <a:pt x="231794" y="832913"/>
                    <a:pt x="159437" y="827555"/>
                    <a:pt x="103277" y="793068"/>
                  </a:cubicBezTo>
                  <a:cubicBezTo>
                    <a:pt x="-16610" y="720981"/>
                    <a:pt x="-36000" y="550885"/>
                    <a:pt x="65561" y="455074"/>
                  </a:cubicBezTo>
                  <a:cubicBezTo>
                    <a:pt x="258751" y="261346"/>
                    <a:pt x="588144" y="93402"/>
                    <a:pt x="811719" y="48198"/>
                  </a:cubicBezTo>
                  <a:cubicBezTo>
                    <a:pt x="933202" y="19534"/>
                    <a:pt x="1053305" y="4343"/>
                    <a:pt x="1169078" y="81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 w="25400" cap="flat">
              <a:noFill/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1751" tIns="31751" rIns="31751" bIns="31751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553" hangingPunct="0">
                <a:defRPr/>
              </a:pPr>
              <a:endParaRPr lang="en-US" sz="2500" b="1" kern="0">
                <a:solidFill>
                  <a:srgbClr val="FFFFFF"/>
                </a:solidFill>
                <a:latin typeface="IBM Plex Sans Light"/>
                <a:sym typeface="IBM Plex Sans"/>
              </a:endParaRPr>
            </a:p>
          </p:txBody>
        </p:sp>
        <p:sp>
          <p:nvSpPr>
            <p:cNvPr id="90" name="Freeform: Shape 84">
              <a:extLst>
                <a:ext uri="{FF2B5EF4-FFF2-40B4-BE49-F238E27FC236}">
                  <a16:creationId xmlns:a16="http://schemas.microsoft.com/office/drawing/2014/main" id="{4D38CDA3-4682-B94B-A301-6444E5D2D87B}"/>
                </a:ext>
              </a:extLst>
            </p:cNvPr>
            <p:cNvSpPr/>
            <p:nvPr/>
          </p:nvSpPr>
          <p:spPr>
            <a:xfrm rot="10800000">
              <a:off x="11824242" y="1918119"/>
              <a:ext cx="1447753" cy="549865"/>
            </a:xfrm>
            <a:custGeom>
              <a:avLst/>
              <a:gdLst>
                <a:gd name="connsiteX0" fmla="*/ 1169078 w 2517798"/>
                <a:gd name="connsiteY0" fmla="*/ 810 h 956275"/>
                <a:gd name="connsiteX1" fmla="*/ 1698218 w 2517798"/>
                <a:gd name="connsiteY1" fmla="*/ 71876 h 956275"/>
                <a:gd name="connsiteX2" fmla="*/ 2319051 w 2517798"/>
                <a:gd name="connsiteY2" fmla="*/ 410970 h 956275"/>
                <a:gd name="connsiteX3" fmla="*/ 2460574 w 2517798"/>
                <a:gd name="connsiteY3" fmla="*/ 288229 h 956275"/>
                <a:gd name="connsiteX4" fmla="*/ 2515670 w 2517798"/>
                <a:gd name="connsiteY4" fmla="*/ 313006 h 956275"/>
                <a:gd name="connsiteX5" fmla="*/ 2517798 w 2517798"/>
                <a:gd name="connsiteY5" fmla="*/ 893184 h 956275"/>
                <a:gd name="connsiteX6" fmla="*/ 2446504 w 2517798"/>
                <a:gd name="connsiteY6" fmla="*/ 955608 h 956275"/>
                <a:gd name="connsiteX7" fmla="*/ 1869890 w 2517798"/>
                <a:gd name="connsiteY7" fmla="*/ 874911 h 956275"/>
                <a:gd name="connsiteX8" fmla="*/ 1852628 w 2517798"/>
                <a:gd name="connsiteY8" fmla="*/ 817846 h 956275"/>
                <a:gd name="connsiteX9" fmla="*/ 1988713 w 2517798"/>
                <a:gd name="connsiteY9" fmla="*/ 699456 h 956275"/>
                <a:gd name="connsiteX10" fmla="*/ 1643122 w 2517798"/>
                <a:gd name="connsiteY10" fmla="*/ 505682 h 956275"/>
                <a:gd name="connsiteX11" fmla="*/ 817040 w 2517798"/>
                <a:gd name="connsiteY11" fmla="*/ 491667 h 956275"/>
                <a:gd name="connsiteX12" fmla="*/ 293393 w 2517798"/>
                <a:gd name="connsiteY12" fmla="*/ 808136 h 956275"/>
                <a:gd name="connsiteX13" fmla="*/ 103277 w 2517798"/>
                <a:gd name="connsiteY13" fmla="*/ 793068 h 956275"/>
                <a:gd name="connsiteX14" fmla="*/ 65561 w 2517798"/>
                <a:gd name="connsiteY14" fmla="*/ 455074 h 956275"/>
                <a:gd name="connsiteX15" fmla="*/ 811719 w 2517798"/>
                <a:gd name="connsiteY15" fmla="*/ 48198 h 956275"/>
                <a:gd name="connsiteX16" fmla="*/ 1169078 w 2517798"/>
                <a:gd name="connsiteY16" fmla="*/ 810 h 95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7798" h="956275">
                  <a:moveTo>
                    <a:pt x="1169078" y="810"/>
                  </a:moveTo>
                  <a:cubicBezTo>
                    <a:pt x="1362035" y="-5080"/>
                    <a:pt x="1542966" y="21412"/>
                    <a:pt x="1698218" y="71876"/>
                  </a:cubicBezTo>
                  <a:cubicBezTo>
                    <a:pt x="1957381" y="148314"/>
                    <a:pt x="2204603" y="319464"/>
                    <a:pt x="2319051" y="410970"/>
                  </a:cubicBezTo>
                  <a:lnTo>
                    <a:pt x="2460574" y="288229"/>
                  </a:lnTo>
                  <a:cubicBezTo>
                    <a:pt x="2490841" y="262399"/>
                    <a:pt x="2515670" y="273162"/>
                    <a:pt x="2515670" y="313006"/>
                  </a:cubicBezTo>
                  <a:lnTo>
                    <a:pt x="2517798" y="893184"/>
                  </a:lnTo>
                  <a:cubicBezTo>
                    <a:pt x="2517798" y="933029"/>
                    <a:pt x="2485402" y="961012"/>
                    <a:pt x="2446504" y="955608"/>
                  </a:cubicBezTo>
                  <a:lnTo>
                    <a:pt x="1869890" y="874911"/>
                  </a:lnTo>
                  <a:cubicBezTo>
                    <a:pt x="1830992" y="869507"/>
                    <a:pt x="1822361" y="843676"/>
                    <a:pt x="1852628" y="817846"/>
                  </a:cubicBezTo>
                  <a:lnTo>
                    <a:pt x="1988713" y="699456"/>
                  </a:lnTo>
                  <a:cubicBezTo>
                    <a:pt x="1902286" y="636986"/>
                    <a:pt x="1778142" y="556289"/>
                    <a:pt x="1643122" y="505682"/>
                  </a:cubicBezTo>
                  <a:cubicBezTo>
                    <a:pt x="1364569" y="401261"/>
                    <a:pt x="1065444" y="406665"/>
                    <a:pt x="817040" y="491667"/>
                  </a:cubicBezTo>
                  <a:cubicBezTo>
                    <a:pt x="480199" y="606851"/>
                    <a:pt x="383012" y="772642"/>
                    <a:pt x="293393" y="808136"/>
                  </a:cubicBezTo>
                  <a:cubicBezTo>
                    <a:pt x="231794" y="832913"/>
                    <a:pt x="159437" y="827555"/>
                    <a:pt x="103277" y="793068"/>
                  </a:cubicBezTo>
                  <a:cubicBezTo>
                    <a:pt x="-16610" y="720981"/>
                    <a:pt x="-36000" y="550885"/>
                    <a:pt x="65561" y="455074"/>
                  </a:cubicBezTo>
                  <a:cubicBezTo>
                    <a:pt x="258751" y="261346"/>
                    <a:pt x="588144" y="93402"/>
                    <a:pt x="811719" y="48198"/>
                  </a:cubicBezTo>
                  <a:cubicBezTo>
                    <a:pt x="933202" y="19534"/>
                    <a:pt x="1053305" y="4343"/>
                    <a:pt x="1169078" y="81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 w="25400" cap="flat">
              <a:noFill/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1751" tIns="31751" rIns="31751" bIns="31751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553" hangingPunct="0">
                <a:defRPr/>
              </a:pPr>
              <a:endParaRPr lang="en-US" sz="2500" b="1" kern="0">
                <a:solidFill>
                  <a:srgbClr val="FFFFFF"/>
                </a:solidFill>
                <a:latin typeface="IBM Plex Sans Light"/>
                <a:sym typeface="IBM Plex San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CC930C4-405C-1440-9B9A-55DED744C2B9}"/>
              </a:ext>
            </a:extLst>
          </p:cNvPr>
          <p:cNvGrpSpPr/>
          <p:nvPr/>
        </p:nvGrpSpPr>
        <p:grpSpPr>
          <a:xfrm rot="5400000">
            <a:off x="7580596" y="4732054"/>
            <a:ext cx="551228" cy="611195"/>
            <a:chOff x="11824242" y="906717"/>
            <a:chExt cx="1447754" cy="1561267"/>
          </a:xfrm>
        </p:grpSpPr>
        <p:sp>
          <p:nvSpPr>
            <p:cNvPr id="92" name="Freeform: Shape 84">
              <a:extLst>
                <a:ext uri="{FF2B5EF4-FFF2-40B4-BE49-F238E27FC236}">
                  <a16:creationId xmlns:a16="http://schemas.microsoft.com/office/drawing/2014/main" id="{CF8B79F2-7333-C843-A568-DCEB96319038}"/>
                </a:ext>
              </a:extLst>
            </p:cNvPr>
            <p:cNvSpPr/>
            <p:nvPr/>
          </p:nvSpPr>
          <p:spPr>
            <a:xfrm>
              <a:off x="11824243" y="906717"/>
              <a:ext cx="1447753" cy="549865"/>
            </a:xfrm>
            <a:custGeom>
              <a:avLst/>
              <a:gdLst>
                <a:gd name="connsiteX0" fmla="*/ 1169078 w 2517798"/>
                <a:gd name="connsiteY0" fmla="*/ 810 h 956275"/>
                <a:gd name="connsiteX1" fmla="*/ 1698218 w 2517798"/>
                <a:gd name="connsiteY1" fmla="*/ 71876 h 956275"/>
                <a:gd name="connsiteX2" fmla="*/ 2319051 w 2517798"/>
                <a:gd name="connsiteY2" fmla="*/ 410970 h 956275"/>
                <a:gd name="connsiteX3" fmla="*/ 2460574 w 2517798"/>
                <a:gd name="connsiteY3" fmla="*/ 288229 h 956275"/>
                <a:gd name="connsiteX4" fmla="*/ 2515670 w 2517798"/>
                <a:gd name="connsiteY4" fmla="*/ 313006 h 956275"/>
                <a:gd name="connsiteX5" fmla="*/ 2517798 w 2517798"/>
                <a:gd name="connsiteY5" fmla="*/ 893184 h 956275"/>
                <a:gd name="connsiteX6" fmla="*/ 2446504 w 2517798"/>
                <a:gd name="connsiteY6" fmla="*/ 955608 h 956275"/>
                <a:gd name="connsiteX7" fmla="*/ 1869890 w 2517798"/>
                <a:gd name="connsiteY7" fmla="*/ 874911 h 956275"/>
                <a:gd name="connsiteX8" fmla="*/ 1852628 w 2517798"/>
                <a:gd name="connsiteY8" fmla="*/ 817846 h 956275"/>
                <a:gd name="connsiteX9" fmla="*/ 1988713 w 2517798"/>
                <a:gd name="connsiteY9" fmla="*/ 699456 h 956275"/>
                <a:gd name="connsiteX10" fmla="*/ 1643122 w 2517798"/>
                <a:gd name="connsiteY10" fmla="*/ 505682 h 956275"/>
                <a:gd name="connsiteX11" fmla="*/ 817040 w 2517798"/>
                <a:gd name="connsiteY11" fmla="*/ 491667 h 956275"/>
                <a:gd name="connsiteX12" fmla="*/ 293393 w 2517798"/>
                <a:gd name="connsiteY12" fmla="*/ 808136 h 956275"/>
                <a:gd name="connsiteX13" fmla="*/ 103277 w 2517798"/>
                <a:gd name="connsiteY13" fmla="*/ 793068 h 956275"/>
                <a:gd name="connsiteX14" fmla="*/ 65561 w 2517798"/>
                <a:gd name="connsiteY14" fmla="*/ 455074 h 956275"/>
                <a:gd name="connsiteX15" fmla="*/ 811719 w 2517798"/>
                <a:gd name="connsiteY15" fmla="*/ 48198 h 956275"/>
                <a:gd name="connsiteX16" fmla="*/ 1169078 w 2517798"/>
                <a:gd name="connsiteY16" fmla="*/ 810 h 95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7798" h="956275">
                  <a:moveTo>
                    <a:pt x="1169078" y="810"/>
                  </a:moveTo>
                  <a:cubicBezTo>
                    <a:pt x="1362035" y="-5080"/>
                    <a:pt x="1542966" y="21412"/>
                    <a:pt x="1698218" y="71876"/>
                  </a:cubicBezTo>
                  <a:cubicBezTo>
                    <a:pt x="1957381" y="148314"/>
                    <a:pt x="2204603" y="319464"/>
                    <a:pt x="2319051" y="410970"/>
                  </a:cubicBezTo>
                  <a:lnTo>
                    <a:pt x="2460574" y="288229"/>
                  </a:lnTo>
                  <a:cubicBezTo>
                    <a:pt x="2490841" y="262399"/>
                    <a:pt x="2515670" y="273162"/>
                    <a:pt x="2515670" y="313006"/>
                  </a:cubicBezTo>
                  <a:lnTo>
                    <a:pt x="2517798" y="893184"/>
                  </a:lnTo>
                  <a:cubicBezTo>
                    <a:pt x="2517798" y="933029"/>
                    <a:pt x="2485402" y="961012"/>
                    <a:pt x="2446504" y="955608"/>
                  </a:cubicBezTo>
                  <a:lnTo>
                    <a:pt x="1869890" y="874911"/>
                  </a:lnTo>
                  <a:cubicBezTo>
                    <a:pt x="1830992" y="869507"/>
                    <a:pt x="1822361" y="843676"/>
                    <a:pt x="1852628" y="817846"/>
                  </a:cubicBezTo>
                  <a:lnTo>
                    <a:pt x="1988713" y="699456"/>
                  </a:lnTo>
                  <a:cubicBezTo>
                    <a:pt x="1902286" y="636986"/>
                    <a:pt x="1778142" y="556289"/>
                    <a:pt x="1643122" y="505682"/>
                  </a:cubicBezTo>
                  <a:cubicBezTo>
                    <a:pt x="1364569" y="401261"/>
                    <a:pt x="1065444" y="406665"/>
                    <a:pt x="817040" y="491667"/>
                  </a:cubicBezTo>
                  <a:cubicBezTo>
                    <a:pt x="480199" y="606851"/>
                    <a:pt x="383012" y="772642"/>
                    <a:pt x="293393" y="808136"/>
                  </a:cubicBezTo>
                  <a:cubicBezTo>
                    <a:pt x="231794" y="832913"/>
                    <a:pt x="159437" y="827555"/>
                    <a:pt x="103277" y="793068"/>
                  </a:cubicBezTo>
                  <a:cubicBezTo>
                    <a:pt x="-16610" y="720981"/>
                    <a:pt x="-36000" y="550885"/>
                    <a:pt x="65561" y="455074"/>
                  </a:cubicBezTo>
                  <a:cubicBezTo>
                    <a:pt x="258751" y="261346"/>
                    <a:pt x="588144" y="93402"/>
                    <a:pt x="811719" y="48198"/>
                  </a:cubicBezTo>
                  <a:cubicBezTo>
                    <a:pt x="933202" y="19534"/>
                    <a:pt x="1053305" y="4343"/>
                    <a:pt x="1169078" y="81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 w="25400" cap="flat">
              <a:noFill/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1751" tIns="31751" rIns="31751" bIns="31751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553" hangingPunct="0">
                <a:defRPr/>
              </a:pPr>
              <a:endParaRPr lang="en-US" sz="2500" b="1" kern="0">
                <a:solidFill>
                  <a:srgbClr val="FFFFFF"/>
                </a:solidFill>
                <a:latin typeface="IBM Plex Sans Light"/>
                <a:sym typeface="IBM Plex Sans"/>
              </a:endParaRPr>
            </a:p>
          </p:txBody>
        </p:sp>
        <p:sp>
          <p:nvSpPr>
            <p:cNvPr id="93" name="Freeform: Shape 84">
              <a:extLst>
                <a:ext uri="{FF2B5EF4-FFF2-40B4-BE49-F238E27FC236}">
                  <a16:creationId xmlns:a16="http://schemas.microsoft.com/office/drawing/2014/main" id="{631684EE-3243-BE44-A20E-C4693A9A7133}"/>
                </a:ext>
              </a:extLst>
            </p:cNvPr>
            <p:cNvSpPr/>
            <p:nvPr/>
          </p:nvSpPr>
          <p:spPr>
            <a:xfrm rot="10800000">
              <a:off x="11824242" y="1918119"/>
              <a:ext cx="1447753" cy="549865"/>
            </a:xfrm>
            <a:custGeom>
              <a:avLst/>
              <a:gdLst>
                <a:gd name="connsiteX0" fmla="*/ 1169078 w 2517798"/>
                <a:gd name="connsiteY0" fmla="*/ 810 h 956275"/>
                <a:gd name="connsiteX1" fmla="*/ 1698218 w 2517798"/>
                <a:gd name="connsiteY1" fmla="*/ 71876 h 956275"/>
                <a:gd name="connsiteX2" fmla="*/ 2319051 w 2517798"/>
                <a:gd name="connsiteY2" fmla="*/ 410970 h 956275"/>
                <a:gd name="connsiteX3" fmla="*/ 2460574 w 2517798"/>
                <a:gd name="connsiteY3" fmla="*/ 288229 h 956275"/>
                <a:gd name="connsiteX4" fmla="*/ 2515670 w 2517798"/>
                <a:gd name="connsiteY4" fmla="*/ 313006 h 956275"/>
                <a:gd name="connsiteX5" fmla="*/ 2517798 w 2517798"/>
                <a:gd name="connsiteY5" fmla="*/ 893184 h 956275"/>
                <a:gd name="connsiteX6" fmla="*/ 2446504 w 2517798"/>
                <a:gd name="connsiteY6" fmla="*/ 955608 h 956275"/>
                <a:gd name="connsiteX7" fmla="*/ 1869890 w 2517798"/>
                <a:gd name="connsiteY7" fmla="*/ 874911 h 956275"/>
                <a:gd name="connsiteX8" fmla="*/ 1852628 w 2517798"/>
                <a:gd name="connsiteY8" fmla="*/ 817846 h 956275"/>
                <a:gd name="connsiteX9" fmla="*/ 1988713 w 2517798"/>
                <a:gd name="connsiteY9" fmla="*/ 699456 h 956275"/>
                <a:gd name="connsiteX10" fmla="*/ 1643122 w 2517798"/>
                <a:gd name="connsiteY10" fmla="*/ 505682 h 956275"/>
                <a:gd name="connsiteX11" fmla="*/ 817040 w 2517798"/>
                <a:gd name="connsiteY11" fmla="*/ 491667 h 956275"/>
                <a:gd name="connsiteX12" fmla="*/ 293393 w 2517798"/>
                <a:gd name="connsiteY12" fmla="*/ 808136 h 956275"/>
                <a:gd name="connsiteX13" fmla="*/ 103277 w 2517798"/>
                <a:gd name="connsiteY13" fmla="*/ 793068 h 956275"/>
                <a:gd name="connsiteX14" fmla="*/ 65561 w 2517798"/>
                <a:gd name="connsiteY14" fmla="*/ 455074 h 956275"/>
                <a:gd name="connsiteX15" fmla="*/ 811719 w 2517798"/>
                <a:gd name="connsiteY15" fmla="*/ 48198 h 956275"/>
                <a:gd name="connsiteX16" fmla="*/ 1169078 w 2517798"/>
                <a:gd name="connsiteY16" fmla="*/ 810 h 95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7798" h="956275">
                  <a:moveTo>
                    <a:pt x="1169078" y="810"/>
                  </a:moveTo>
                  <a:cubicBezTo>
                    <a:pt x="1362035" y="-5080"/>
                    <a:pt x="1542966" y="21412"/>
                    <a:pt x="1698218" y="71876"/>
                  </a:cubicBezTo>
                  <a:cubicBezTo>
                    <a:pt x="1957381" y="148314"/>
                    <a:pt x="2204603" y="319464"/>
                    <a:pt x="2319051" y="410970"/>
                  </a:cubicBezTo>
                  <a:lnTo>
                    <a:pt x="2460574" y="288229"/>
                  </a:lnTo>
                  <a:cubicBezTo>
                    <a:pt x="2490841" y="262399"/>
                    <a:pt x="2515670" y="273162"/>
                    <a:pt x="2515670" y="313006"/>
                  </a:cubicBezTo>
                  <a:lnTo>
                    <a:pt x="2517798" y="893184"/>
                  </a:lnTo>
                  <a:cubicBezTo>
                    <a:pt x="2517798" y="933029"/>
                    <a:pt x="2485402" y="961012"/>
                    <a:pt x="2446504" y="955608"/>
                  </a:cubicBezTo>
                  <a:lnTo>
                    <a:pt x="1869890" y="874911"/>
                  </a:lnTo>
                  <a:cubicBezTo>
                    <a:pt x="1830992" y="869507"/>
                    <a:pt x="1822361" y="843676"/>
                    <a:pt x="1852628" y="817846"/>
                  </a:cubicBezTo>
                  <a:lnTo>
                    <a:pt x="1988713" y="699456"/>
                  </a:lnTo>
                  <a:cubicBezTo>
                    <a:pt x="1902286" y="636986"/>
                    <a:pt x="1778142" y="556289"/>
                    <a:pt x="1643122" y="505682"/>
                  </a:cubicBezTo>
                  <a:cubicBezTo>
                    <a:pt x="1364569" y="401261"/>
                    <a:pt x="1065444" y="406665"/>
                    <a:pt x="817040" y="491667"/>
                  </a:cubicBezTo>
                  <a:cubicBezTo>
                    <a:pt x="480199" y="606851"/>
                    <a:pt x="383012" y="772642"/>
                    <a:pt x="293393" y="808136"/>
                  </a:cubicBezTo>
                  <a:cubicBezTo>
                    <a:pt x="231794" y="832913"/>
                    <a:pt x="159437" y="827555"/>
                    <a:pt x="103277" y="793068"/>
                  </a:cubicBezTo>
                  <a:cubicBezTo>
                    <a:pt x="-16610" y="720981"/>
                    <a:pt x="-36000" y="550885"/>
                    <a:pt x="65561" y="455074"/>
                  </a:cubicBezTo>
                  <a:cubicBezTo>
                    <a:pt x="258751" y="261346"/>
                    <a:pt x="588144" y="93402"/>
                    <a:pt x="811719" y="48198"/>
                  </a:cubicBezTo>
                  <a:cubicBezTo>
                    <a:pt x="933202" y="19534"/>
                    <a:pt x="1053305" y="4343"/>
                    <a:pt x="1169078" y="81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 w="25400" cap="flat">
              <a:noFill/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1751" tIns="31751" rIns="31751" bIns="31751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553" hangingPunct="0">
                <a:defRPr/>
              </a:pPr>
              <a:endParaRPr lang="en-US" sz="2500" b="1" kern="0">
                <a:solidFill>
                  <a:srgbClr val="FFFFFF"/>
                </a:solidFill>
                <a:latin typeface="IBM Plex Sans Light"/>
                <a:sym typeface="IBM Plex Sans"/>
              </a:endParaRPr>
            </a:p>
          </p:txBody>
        </p:sp>
      </p:grpSp>
      <p:sp>
        <p:nvSpPr>
          <p:cNvPr id="95" name="Content Placeholder 5">
            <a:extLst>
              <a:ext uri="{FF2B5EF4-FFF2-40B4-BE49-F238E27FC236}">
                <a16:creationId xmlns:a16="http://schemas.microsoft.com/office/drawing/2014/main" id="{667A5DAF-170F-F045-8E9D-C22A4992B286}"/>
              </a:ext>
            </a:extLst>
          </p:cNvPr>
          <p:cNvSpPr txBox="1">
            <a:spLocks/>
          </p:cNvSpPr>
          <p:nvPr/>
        </p:nvSpPr>
        <p:spPr>
          <a:xfrm>
            <a:off x="2898508" y="1690707"/>
            <a:ext cx="4178256" cy="3651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1pPr>
            <a:lvl2pPr marL="171300" indent="-171300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2pPr>
            <a:lvl3pPr marL="342600" indent="-141164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3pPr>
            <a:lvl4pPr marL="628100" indent="-193506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750" baseline="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4pPr>
            <a:lvl5pPr marL="802572" indent="-171300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5pPr>
            <a:lvl6pPr marL="1582315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6pPr>
            <a:lvl7pPr marL="1944563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7pPr>
            <a:lvl8pPr marL="2306811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8pPr>
            <a:lvl9pPr marL="2669059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1219170">
              <a:spcBef>
                <a:spcPts val="1465"/>
              </a:spcBef>
              <a:defRPr/>
            </a:pPr>
            <a:r>
              <a:rPr lang="en-US" sz="2000" b="1" kern="0" dirty="0">
                <a:solidFill>
                  <a:srgbClr val="FFFFFF"/>
                </a:solidFill>
                <a:latin typeface="IBM Plex Sans Light"/>
                <a:sym typeface="IBM Plex Sans"/>
              </a:rPr>
              <a:t>Cloud native approach – Shift Left</a:t>
            </a:r>
          </a:p>
          <a:p>
            <a:pPr marL="380990" indent="-380990" defTabSz="1219170">
              <a:spcBef>
                <a:spcPts val="1465"/>
              </a:spcBef>
              <a:buFont typeface="Arial" panose="020B0604020202020204" pitchFamily="34" charset="0"/>
              <a:buChar char="•"/>
              <a:defRPr/>
            </a:pPr>
            <a:endParaRPr lang="en-US" sz="2000" b="1" kern="0" dirty="0">
              <a:solidFill>
                <a:srgbClr val="FFFFFF"/>
              </a:solidFill>
              <a:latin typeface="IBM Plex Sans Light"/>
              <a:sym typeface="IBM Plex San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46BD74-6657-474C-BF0C-D4FC4200C5EB}"/>
              </a:ext>
            </a:extLst>
          </p:cNvPr>
          <p:cNvSpPr txBox="1"/>
          <p:nvPr/>
        </p:nvSpPr>
        <p:spPr>
          <a:xfrm>
            <a:off x="2824097" y="2257117"/>
            <a:ext cx="17694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553" hangingPunct="0">
              <a:defRPr/>
            </a:pPr>
            <a:r>
              <a:rPr lang="en-US" sz="1500" b="1" kern="0" dirty="0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  <a:sym typeface="IBM Plex Sans"/>
              </a:rPr>
              <a:t>Application Code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80022F-ED35-034B-9922-770312144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4091" y="2864099"/>
            <a:ext cx="913827" cy="38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5943F7-F8C3-D740-B91A-8D77E4883FD0}"/>
              </a:ext>
            </a:extLst>
          </p:cNvPr>
          <p:cNvSpPr/>
          <p:nvPr/>
        </p:nvSpPr>
        <p:spPr>
          <a:xfrm>
            <a:off x="230601" y="1398691"/>
            <a:ext cx="1769402" cy="7079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12750" hangingPunct="0"/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IBM Plex Sans"/>
              </a:rPr>
              <a:t>Cloud-Native Applications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FAE03BF-6ACC-3B4B-AC10-0A9E9D8D8D2D}"/>
              </a:ext>
            </a:extLst>
          </p:cNvPr>
          <p:cNvSpPr/>
          <p:nvPr/>
        </p:nvSpPr>
        <p:spPr>
          <a:xfrm>
            <a:off x="233828" y="2297090"/>
            <a:ext cx="1769402" cy="7079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12750" hangingPunct="0"/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IBM Plex Sans"/>
              </a:rPr>
              <a:t>WebSphere Middleware Applications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F19FAEC-FA70-DD4D-807A-E892D80469EC}"/>
              </a:ext>
            </a:extLst>
          </p:cNvPr>
          <p:cNvSpPr/>
          <p:nvPr/>
        </p:nvSpPr>
        <p:spPr>
          <a:xfrm>
            <a:off x="237073" y="3208764"/>
            <a:ext cx="1769402" cy="7079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12750" hangingPunct="0"/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IBM Plex Sans"/>
              </a:rPr>
              <a:t>Cloud-Foundry Applications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5AC8937-B37F-AC43-A7C0-177F18A2FB91}"/>
              </a:ext>
            </a:extLst>
          </p:cNvPr>
          <p:cNvSpPr/>
          <p:nvPr/>
        </p:nvSpPr>
        <p:spPr>
          <a:xfrm>
            <a:off x="237073" y="4111480"/>
            <a:ext cx="1769402" cy="7079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12750" hangingPunct="0"/>
            <a:r>
              <a:rPr lang="en-US" sz="1400" kern="0" dirty="0" err="1">
                <a:solidFill>
                  <a:sysClr val="windowText" lastClr="000000"/>
                </a:solidFill>
                <a:latin typeface="Arial"/>
                <a:cs typeface="Arial"/>
                <a:sym typeface="IBM Plex Sans"/>
              </a:rPr>
              <a:t>.Net</a:t>
            </a:r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IBM Plex Sans"/>
              </a:rPr>
              <a:t> Applications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09EDCA2-DAA7-DD4A-B9E7-1B406DAFEF20}"/>
              </a:ext>
            </a:extLst>
          </p:cNvPr>
          <p:cNvSpPr/>
          <p:nvPr/>
        </p:nvSpPr>
        <p:spPr>
          <a:xfrm>
            <a:off x="230600" y="4967571"/>
            <a:ext cx="1769402" cy="7079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12750" hangingPunct="0"/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IBM Plex Sans"/>
              </a:rPr>
              <a:t>Edge Applications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3DD8A14-6528-F94C-AAFA-8F875E906633}"/>
              </a:ext>
            </a:extLst>
          </p:cNvPr>
          <p:cNvCxnSpPr>
            <a:stCxn id="4" idx="3"/>
            <a:endCxn id="1026" idx="1"/>
          </p:cNvCxnSpPr>
          <p:nvPr/>
        </p:nvCxnSpPr>
        <p:spPr>
          <a:xfrm>
            <a:off x="2000002" y="1752655"/>
            <a:ext cx="1074089" cy="1302244"/>
          </a:xfrm>
          <a:prstGeom prst="bentConnector3">
            <a:avLst/>
          </a:prstGeom>
          <a:ln w="12700"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CE1BA3B-2184-7D42-A5FB-5166766BD181}"/>
              </a:ext>
            </a:extLst>
          </p:cNvPr>
          <p:cNvCxnSpPr>
            <a:stCxn id="57" idx="3"/>
            <a:endCxn id="1026" idx="1"/>
          </p:cNvCxnSpPr>
          <p:nvPr/>
        </p:nvCxnSpPr>
        <p:spPr>
          <a:xfrm>
            <a:off x="2003229" y="2651054"/>
            <a:ext cx="1070862" cy="403845"/>
          </a:xfrm>
          <a:prstGeom prst="bentConnector3">
            <a:avLst/>
          </a:prstGeom>
          <a:ln w="12700"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6CFFDA8-5492-6D4E-A8B2-4272865EB44D}"/>
              </a:ext>
            </a:extLst>
          </p:cNvPr>
          <p:cNvCxnSpPr>
            <a:stCxn id="58" idx="3"/>
            <a:endCxn id="1026" idx="1"/>
          </p:cNvCxnSpPr>
          <p:nvPr/>
        </p:nvCxnSpPr>
        <p:spPr>
          <a:xfrm flipV="1">
            <a:off x="2006475" y="3054898"/>
            <a:ext cx="1067617" cy="507830"/>
          </a:xfrm>
          <a:prstGeom prst="bentConnector3">
            <a:avLst/>
          </a:prstGeom>
          <a:ln w="12700"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755EF73-02BF-774A-A086-2F286FFC7006}"/>
              </a:ext>
            </a:extLst>
          </p:cNvPr>
          <p:cNvCxnSpPr>
            <a:stCxn id="59" idx="3"/>
            <a:endCxn id="1026" idx="1"/>
          </p:cNvCxnSpPr>
          <p:nvPr/>
        </p:nvCxnSpPr>
        <p:spPr>
          <a:xfrm flipV="1">
            <a:off x="2006475" y="3054898"/>
            <a:ext cx="1067617" cy="1410546"/>
          </a:xfrm>
          <a:prstGeom prst="bentConnector3">
            <a:avLst/>
          </a:prstGeom>
          <a:ln w="12700"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937B524-7E88-1642-8A07-F7B256F0B9EB}"/>
              </a:ext>
            </a:extLst>
          </p:cNvPr>
          <p:cNvCxnSpPr>
            <a:stCxn id="60" idx="3"/>
            <a:endCxn id="1026" idx="1"/>
          </p:cNvCxnSpPr>
          <p:nvPr/>
        </p:nvCxnSpPr>
        <p:spPr>
          <a:xfrm flipV="1">
            <a:off x="2000002" y="3054898"/>
            <a:ext cx="1074090" cy="2266637"/>
          </a:xfrm>
          <a:prstGeom prst="bentConnector3">
            <a:avLst/>
          </a:prstGeom>
          <a:ln w="12700"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18E7E16-2C02-8844-8B4B-9BD9C2385B0F}"/>
              </a:ext>
            </a:extLst>
          </p:cNvPr>
          <p:cNvSpPr/>
          <p:nvPr/>
        </p:nvSpPr>
        <p:spPr bwMode="auto">
          <a:xfrm>
            <a:off x="7690795" y="2826283"/>
            <a:ext cx="390124" cy="394704"/>
          </a:xfrm>
          <a:prstGeom prst="ellipse">
            <a:avLst/>
          </a:prstGeom>
          <a:solidFill>
            <a:srgbClr val="0530A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571486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67" b="1" kern="0">
              <a:solidFill>
                <a:srgbClr val="191919"/>
              </a:solidFill>
              <a:latin typeface="IBM Plex Sans" panose="020B0503050000000000" pitchFamily="34" charset="77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64AC9B-CF79-864A-990A-329C3CCB83DF}"/>
              </a:ext>
            </a:extLst>
          </p:cNvPr>
          <p:cNvSpPr txBox="1"/>
          <p:nvPr/>
        </p:nvSpPr>
        <p:spPr>
          <a:xfrm>
            <a:off x="7520811" y="2534116"/>
            <a:ext cx="88872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7148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b="1" kern="0" dirty="0">
                <a:solidFill>
                  <a:srgbClr val="FFFFFF"/>
                </a:solidFill>
                <a:latin typeface="IBM Plex Sans" panose="020B0503050000000000" pitchFamily="34" charset="77"/>
                <a:ea typeface="Arial" charset="0"/>
                <a:cs typeface="Arial" charset="0"/>
                <a:sym typeface="Arial"/>
              </a:rPr>
              <a:t>GitOps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5C36F95A-A1C2-F34F-A066-515660B9BB3F}"/>
              </a:ext>
            </a:extLst>
          </p:cNvPr>
          <p:cNvSpPr/>
          <p:nvPr/>
        </p:nvSpPr>
        <p:spPr>
          <a:xfrm>
            <a:off x="8936591" y="1651506"/>
            <a:ext cx="1769402" cy="7079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12750" hangingPunct="0"/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IBM Plex Sans"/>
              </a:rPr>
              <a:t>ArgoCD</a:t>
            </a:r>
          </a:p>
          <a:p>
            <a:pPr algn="ctr" defTabSz="412750" hangingPunct="0"/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IBM Plex Sans"/>
              </a:rPr>
              <a:t>GitOps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8B3C9A18-879B-994C-86D6-460AFC2B7A78}"/>
              </a:ext>
            </a:extLst>
          </p:cNvPr>
          <p:cNvSpPr/>
          <p:nvPr/>
        </p:nvSpPr>
        <p:spPr>
          <a:xfrm>
            <a:off x="8940035" y="2588228"/>
            <a:ext cx="1769402" cy="7079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12750" hangingPunct="0"/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IBM Plex Sans"/>
              </a:rPr>
              <a:t>Advanced Cluster Management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55E3841B-D9C7-7648-BCDB-405D44AE8964}"/>
              </a:ext>
            </a:extLst>
          </p:cNvPr>
          <p:cNvSpPr/>
          <p:nvPr/>
        </p:nvSpPr>
        <p:spPr>
          <a:xfrm>
            <a:off x="8936590" y="3530990"/>
            <a:ext cx="1769402" cy="7079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12750" hangingPunct="0"/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IBM Plex Sans"/>
              </a:rPr>
              <a:t>Multi Cloud Manager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9E33029-A4B3-9647-8D63-E0322FD8A2B6}"/>
              </a:ext>
            </a:extLst>
          </p:cNvPr>
          <p:cNvSpPr/>
          <p:nvPr/>
        </p:nvSpPr>
        <p:spPr>
          <a:xfrm>
            <a:off x="8940035" y="4498566"/>
            <a:ext cx="1769402" cy="7079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412750" hangingPunct="0"/>
            <a:r>
              <a:rPr lang="en-US" sz="1400" kern="0" dirty="0">
                <a:solidFill>
                  <a:sysClr val="windowText" lastClr="000000"/>
                </a:solidFill>
                <a:latin typeface="Arial"/>
                <a:cs typeface="Arial"/>
                <a:sym typeface="IBM Plex Sans"/>
              </a:rPr>
              <a:t>Edge Application Manager</a:t>
            </a: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23422C45-2CB4-214D-BE72-AFF89006ED60}"/>
              </a:ext>
            </a:extLst>
          </p:cNvPr>
          <p:cNvCxnSpPr>
            <a:cxnSpLocks/>
            <a:stCxn id="71" idx="6"/>
            <a:endCxn id="94" idx="1"/>
          </p:cNvCxnSpPr>
          <p:nvPr/>
        </p:nvCxnSpPr>
        <p:spPr>
          <a:xfrm flipV="1">
            <a:off x="8080919" y="2005470"/>
            <a:ext cx="855672" cy="1018165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CC1D72A-2539-3243-8C25-6CF1FEF58EF5}"/>
              </a:ext>
            </a:extLst>
          </p:cNvPr>
          <p:cNvCxnSpPr>
            <a:stCxn id="71" idx="6"/>
            <a:endCxn id="97" idx="1"/>
          </p:cNvCxnSpPr>
          <p:nvPr/>
        </p:nvCxnSpPr>
        <p:spPr>
          <a:xfrm flipV="1">
            <a:off x="8080919" y="2942192"/>
            <a:ext cx="859117" cy="81444"/>
          </a:xfrm>
          <a:prstGeom prst="bent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F999E29-46B7-D747-B868-21CB81247DBC}"/>
              </a:ext>
            </a:extLst>
          </p:cNvPr>
          <p:cNvCxnSpPr>
            <a:stCxn id="71" idx="6"/>
            <a:endCxn id="98" idx="1"/>
          </p:cNvCxnSpPr>
          <p:nvPr/>
        </p:nvCxnSpPr>
        <p:spPr>
          <a:xfrm>
            <a:off x="8080919" y="3023635"/>
            <a:ext cx="855672" cy="861319"/>
          </a:xfrm>
          <a:prstGeom prst="bent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8001312-AA31-0F42-8D5B-24251ACD93AE}"/>
              </a:ext>
            </a:extLst>
          </p:cNvPr>
          <p:cNvCxnSpPr>
            <a:stCxn id="71" idx="6"/>
            <a:endCxn id="99" idx="1"/>
          </p:cNvCxnSpPr>
          <p:nvPr/>
        </p:nvCxnSpPr>
        <p:spPr>
          <a:xfrm>
            <a:off x="8080919" y="3023635"/>
            <a:ext cx="859117" cy="1828895"/>
          </a:xfrm>
          <a:prstGeom prst="bent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037EB64D-9D5A-4347-BB9F-5A225D70E048}"/>
              </a:ext>
            </a:extLst>
          </p:cNvPr>
          <p:cNvSpPr/>
          <p:nvPr/>
        </p:nvSpPr>
        <p:spPr>
          <a:xfrm>
            <a:off x="11161612" y="1832354"/>
            <a:ext cx="356616" cy="346234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IBM Plex Sans"/>
              <a:sym typeface="Helvetica Neue Medium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D3ADF35-E5F7-2847-86FF-44246ABF4C0F}"/>
              </a:ext>
            </a:extLst>
          </p:cNvPr>
          <p:cNvSpPr/>
          <p:nvPr/>
        </p:nvSpPr>
        <p:spPr>
          <a:xfrm>
            <a:off x="10911473" y="2286248"/>
            <a:ext cx="356616" cy="346234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IBM Plex Sans"/>
              <a:sym typeface="Helvetica Neue Medium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61840A7-A2A5-A042-A85B-DEB78A7ADB69}"/>
              </a:ext>
            </a:extLst>
          </p:cNvPr>
          <p:cNvSpPr/>
          <p:nvPr/>
        </p:nvSpPr>
        <p:spPr>
          <a:xfrm>
            <a:off x="11268089" y="2817759"/>
            <a:ext cx="356616" cy="346234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IBM Plex Sans"/>
              <a:sym typeface="Helvetica Neue Medium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85510FD-B97C-A64A-ABB3-647C42865379}"/>
              </a:ext>
            </a:extLst>
          </p:cNvPr>
          <p:cNvSpPr/>
          <p:nvPr/>
        </p:nvSpPr>
        <p:spPr>
          <a:xfrm>
            <a:off x="11047747" y="4001887"/>
            <a:ext cx="356616" cy="346234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IBM Plex Sans"/>
              <a:sym typeface="Helvetica Neue Medium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2C57834-8596-814A-9D0D-61F8683FC284}"/>
              </a:ext>
            </a:extLst>
          </p:cNvPr>
          <p:cNvSpPr/>
          <p:nvPr/>
        </p:nvSpPr>
        <p:spPr>
          <a:xfrm>
            <a:off x="11324829" y="4597133"/>
            <a:ext cx="356616" cy="346234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IBM Plex Sans"/>
              <a:sym typeface="Helvetica Neue Medium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D31D695-25B0-BC45-8907-24791452EBEB}"/>
              </a:ext>
            </a:extLst>
          </p:cNvPr>
          <p:cNvSpPr/>
          <p:nvPr/>
        </p:nvSpPr>
        <p:spPr>
          <a:xfrm>
            <a:off x="10881895" y="5148418"/>
            <a:ext cx="356616" cy="346234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IBM Plex Sans"/>
              <a:sym typeface="Helvetica Neue Medium"/>
            </a:endParaRPr>
          </a:p>
        </p:txBody>
      </p:sp>
      <p:sp>
        <p:nvSpPr>
          <p:cNvPr id="107" name="Content Placeholder 5">
            <a:extLst>
              <a:ext uri="{FF2B5EF4-FFF2-40B4-BE49-F238E27FC236}">
                <a16:creationId xmlns:a16="http://schemas.microsoft.com/office/drawing/2014/main" id="{91E035EA-296D-F948-B0CE-5460C83C63C0}"/>
              </a:ext>
            </a:extLst>
          </p:cNvPr>
          <p:cNvSpPr txBox="1">
            <a:spLocks/>
          </p:cNvSpPr>
          <p:nvPr/>
        </p:nvSpPr>
        <p:spPr>
          <a:xfrm>
            <a:off x="324925" y="5964689"/>
            <a:ext cx="2499172" cy="3651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1pPr>
            <a:lvl2pPr marL="171300" indent="-171300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2pPr>
            <a:lvl3pPr marL="342600" indent="-141164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3pPr>
            <a:lvl4pPr marL="628100" indent="-193506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750" baseline="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4pPr>
            <a:lvl5pPr marL="802572" indent="-171300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5pPr>
            <a:lvl6pPr marL="1582315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6pPr>
            <a:lvl7pPr marL="1944563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7pPr>
            <a:lvl8pPr marL="2306811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8pPr>
            <a:lvl9pPr marL="2669059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1219170">
              <a:spcBef>
                <a:spcPts val="1465"/>
              </a:spcBef>
              <a:defRPr/>
            </a:pPr>
            <a:r>
              <a:rPr lang="en-US" sz="2000" b="1" kern="0" dirty="0">
                <a:solidFill>
                  <a:srgbClr val="FFFFFF"/>
                </a:solidFill>
                <a:latin typeface="IBM Plex Sans Light"/>
                <a:sym typeface="IBM Plex Sans"/>
              </a:rPr>
              <a:t>Application Source</a:t>
            </a:r>
          </a:p>
          <a:p>
            <a:pPr marL="380990" indent="-380990" defTabSz="1219170">
              <a:spcBef>
                <a:spcPts val="1465"/>
              </a:spcBef>
              <a:buFont typeface="Arial" panose="020B0604020202020204" pitchFamily="34" charset="0"/>
              <a:buChar char="•"/>
              <a:defRPr/>
            </a:pPr>
            <a:endParaRPr lang="en-US" sz="2000" b="1" kern="0" dirty="0">
              <a:solidFill>
                <a:srgbClr val="FFFFFF"/>
              </a:solidFill>
              <a:latin typeface="IBM Plex Sans Light"/>
              <a:sym typeface="IBM Plex Sans"/>
            </a:endParaRPr>
          </a:p>
        </p:txBody>
      </p:sp>
      <p:sp>
        <p:nvSpPr>
          <p:cNvPr id="108" name="Content Placeholder 5">
            <a:extLst>
              <a:ext uri="{FF2B5EF4-FFF2-40B4-BE49-F238E27FC236}">
                <a16:creationId xmlns:a16="http://schemas.microsoft.com/office/drawing/2014/main" id="{B67DB10C-CF10-F445-A04F-6C2429C328BF}"/>
              </a:ext>
            </a:extLst>
          </p:cNvPr>
          <p:cNvSpPr txBox="1">
            <a:spLocks/>
          </p:cNvSpPr>
          <p:nvPr/>
        </p:nvSpPr>
        <p:spPr>
          <a:xfrm>
            <a:off x="8120765" y="1144228"/>
            <a:ext cx="2499172" cy="3651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1pPr>
            <a:lvl2pPr marL="171300" indent="-171300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2pPr>
            <a:lvl3pPr marL="342600" indent="-141164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3pPr>
            <a:lvl4pPr marL="628100" indent="-193506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1750" baseline="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4pPr>
            <a:lvl5pPr marL="802572" indent="-171300" algn="l" rtl="0" eaLnBrk="1" fontAlgn="base" hangingPunct="1">
              <a:lnSpc>
                <a:spcPct val="100000"/>
              </a:lnSpc>
              <a:spcBef>
                <a:spcPts val="1099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175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5pPr>
            <a:lvl6pPr marL="1582315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6pPr>
            <a:lvl7pPr marL="1944563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7pPr>
            <a:lvl8pPr marL="2306811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8pPr>
            <a:lvl9pPr marL="2669059" indent="-12955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8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1219170">
              <a:spcBef>
                <a:spcPts val="1465"/>
              </a:spcBef>
              <a:defRPr/>
            </a:pPr>
            <a:r>
              <a:rPr lang="en-US" sz="2000" b="1" kern="0" dirty="0">
                <a:solidFill>
                  <a:srgbClr val="FFFFFF"/>
                </a:solidFill>
                <a:latin typeface="IBM Plex Sans Light"/>
                <a:sym typeface="IBM Plex Sans"/>
              </a:rPr>
              <a:t>Management</a:t>
            </a:r>
          </a:p>
          <a:p>
            <a:pPr marL="380990" indent="-380990" defTabSz="1219170">
              <a:spcBef>
                <a:spcPts val="1465"/>
              </a:spcBef>
              <a:buFont typeface="Arial" panose="020B0604020202020204" pitchFamily="34" charset="0"/>
              <a:buChar char="•"/>
              <a:defRPr/>
            </a:pPr>
            <a:endParaRPr lang="en-US" sz="2000" b="1" kern="0" dirty="0">
              <a:solidFill>
                <a:srgbClr val="FFFFFF"/>
              </a:solidFill>
              <a:latin typeface="IBM Plex Sans Light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4507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7163-A2A3-614C-9CDB-DDBE5633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2440B4-5FAA-6B41-9425-19ACE91DCC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69B96-53B1-0C40-9D14-DB941A73B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89AE41A-83D4-BA40-8324-2C590854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37" y="874602"/>
            <a:ext cx="8210926" cy="550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37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319B-FE09-9940-9A29-E7BE3373F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8264144" cy="1072896"/>
          </a:xfrm>
        </p:spPr>
        <p:txBody>
          <a:bodyPr/>
          <a:lstStyle/>
          <a:p>
            <a:r>
              <a:rPr lang="en-US" dirty="0"/>
              <a:t>Continuous Delivery and Deployment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81F53-5787-B543-B8C4-C7F0537F9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A4E2E-B9D1-3240-849F-908F038BAA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5E43973-40AD-4248-BE7F-3A6FE92E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89" y="804672"/>
            <a:ext cx="8593784" cy="59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9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A4AF-5EE1-1240-B58E-70569FA2A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605536"/>
          </a:xfrm>
        </p:spPr>
        <p:txBody>
          <a:bodyPr/>
          <a:lstStyle/>
          <a:p>
            <a:r>
              <a:rPr lang="en-US" dirty="0"/>
              <a:t>CI/CD Tools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28829-E127-FD4C-A53E-59263E5046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00112-8045-5C42-A5DB-0FD954431D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C68AA19-E987-9645-8EC9-AAA24C8D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80" y="2336800"/>
            <a:ext cx="1879600" cy="6985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2A2EE82-7845-9A4A-8E1A-AE7F63DAC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640533"/>
            <a:ext cx="7226462" cy="6065067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EDBFA3D-AD27-E142-B728-1BAE14BD9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0" y="3528484"/>
            <a:ext cx="1714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6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8283-5F61-1E47-A3CC-4958F653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Tekton</a:t>
            </a:r>
            <a:r>
              <a:rPr lang="en-US" dirty="0"/>
              <a:t>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93C65-4C85-0D49-85CE-4B5D46580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C1244-0556-DF46-ACD4-B18D5ACB7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A89BF-6CDE-AF4A-AE9F-F4E098F6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0" y="1395406"/>
            <a:ext cx="11741059" cy="49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7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90E5-05AB-3F49-A82D-EFBE2464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GitOps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B85FF-F1F6-914F-8E0E-CBAC347BDA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8FD34-935E-5449-B16C-766C4F65E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7D3BDD6C-7AD0-7D40-A090-DBACA6A0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76" y="804672"/>
            <a:ext cx="11094447" cy="55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09811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10.xml><?xml version="1.0" encoding="utf-8"?>
<a:theme xmlns:a="http://schemas.openxmlformats.org/drawingml/2006/main" name="6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1.xml><?xml version="1.0" encoding="utf-8"?>
<a:theme xmlns:a="http://schemas.openxmlformats.org/drawingml/2006/main" name="2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2.xml><?xml version="1.0" encoding="utf-8"?>
<a:theme xmlns:a="http://schemas.openxmlformats.org/drawingml/2006/main" name="7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4.xml><?xml version="1.0" encoding="utf-8"?>
<a:theme xmlns:a="http://schemas.openxmlformats.org/drawingml/2006/main" name="8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4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6.xml><?xml version="1.0" encoding="utf-8"?>
<a:theme xmlns:a="http://schemas.openxmlformats.org/drawingml/2006/main" name="9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7.xml><?xml version="1.0" encoding="utf-8"?>
<a:theme xmlns:a="http://schemas.openxmlformats.org/drawingml/2006/main" name="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8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9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Data and AI Corporate Templates version GY" id="{D133A69A-36A4-4249-B607-D612ED5F1B81}" vid="{53F98FA0-7900-2A4C-BF31-57962F7FA93D}"/>
    </a:ext>
  </a:extLst>
</a:theme>
</file>

<file path=ppt/theme/theme2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0.xml><?xml version="1.0" encoding="utf-8"?>
<a:theme xmlns:a="http://schemas.openxmlformats.org/drawingml/2006/main" name="6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1.xml><?xml version="1.0" encoding="utf-8"?>
<a:theme xmlns:a="http://schemas.openxmlformats.org/drawingml/2006/main" name="22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CE3A878D-5D00-0644-841F-FE941E54E714}" vid="{9BCCD8BA-D19F-FB47-9704-7C24F260AD0C}"/>
    </a:ext>
  </a:extLst>
</a:theme>
</file>

<file path=ppt/theme/theme22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3.xml><?xml version="1.0" encoding="utf-8"?>
<a:theme xmlns:a="http://schemas.openxmlformats.org/drawingml/2006/main" name="2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4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C70800EF-75D1-A541-A034-3E6BB83D0CD2}"/>
    </a:ext>
  </a:extLst>
</a:theme>
</file>

<file path=ppt/theme/theme25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" id="{210202FC-8427-774B-B297-1B291F8E3988}" vid="{D1218EE6-F738-EB41-B7F5-BB5B474312F8}"/>
    </a:ext>
  </a:extLst>
</a:theme>
</file>

<file path=ppt/theme/theme26.xml><?xml version="1.0" encoding="utf-8"?>
<a:theme xmlns:a="http://schemas.openxmlformats.org/drawingml/2006/main" name="7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7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7" id="{457AFC92-4220-B845-BEF6-62B0C1957A10}" vid="{94FD2FAA-EB79-F642-9633-D29210EDD5F2}"/>
    </a:ext>
  </a:extLst>
</a:theme>
</file>

<file path=ppt/theme/theme28.xml><?xml version="1.0" encoding="utf-8"?>
<a:theme xmlns:a="http://schemas.openxmlformats.org/drawingml/2006/main" name="3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3.xml><?xml version="1.0" encoding="utf-8"?>
<a:theme xmlns:a="http://schemas.openxmlformats.org/drawingml/2006/main" name="2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2EAFF94-3576-4EF6-805B-F02F020D70AC}"/>
    </a:ext>
  </a:extLst>
</a:theme>
</file>

<file path=ppt/theme/theme30.xml><?xml version="1.0" encoding="utf-8"?>
<a:theme xmlns:a="http://schemas.openxmlformats.org/drawingml/2006/main" name="12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31.xml><?xml version="1.0" encoding="utf-8"?>
<a:theme xmlns:a="http://schemas.openxmlformats.org/drawingml/2006/main" name="1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32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Cloud fonts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6B99630-B5ED-D447-9760-E7DB48EE932E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08FA36C-9FD0-7342-9551-170B07BF745E}"/>
    </a:ext>
  </a:extLst>
</a:theme>
</file>

<file path=ppt/theme/theme5.xml><?xml version="1.0" encoding="utf-8"?>
<a:theme xmlns:a="http://schemas.openxmlformats.org/drawingml/2006/main" name="10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6.xml><?xml version="1.0" encoding="utf-8"?>
<a:theme xmlns:a="http://schemas.openxmlformats.org/drawingml/2006/main" name="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7.xml><?xml version="1.0" encoding="utf-8"?>
<a:theme xmlns:a="http://schemas.openxmlformats.org/drawingml/2006/main" name="1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8.xml><?xml version="1.0" encoding="utf-8"?>
<a:theme xmlns:a="http://schemas.openxmlformats.org/drawingml/2006/main" name="1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9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9695</TotalTime>
  <Words>499</Words>
  <Application>Microsoft Macintosh PowerPoint</Application>
  <PresentationFormat>Widescreen</PresentationFormat>
  <Paragraphs>109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32</vt:i4>
      </vt:variant>
      <vt:variant>
        <vt:lpstr>Slide Titles</vt:lpstr>
      </vt:variant>
      <vt:variant>
        <vt:i4>14</vt:i4>
      </vt:variant>
    </vt:vector>
  </HeadingPairs>
  <TitlesOfParts>
    <vt:vector size="59" baseType="lpstr">
      <vt:lpstr>.AppleSystemUIFont</vt:lpstr>
      <vt:lpstr>Arial</vt:lpstr>
      <vt:lpstr>Arial Regular</vt:lpstr>
      <vt:lpstr>Calibri</vt:lpstr>
      <vt:lpstr>HelvNeue Light for IBM</vt:lpstr>
      <vt:lpstr>IBM Eliot Sans Regular</vt:lpstr>
      <vt:lpstr>IBM Plex Sans</vt:lpstr>
      <vt:lpstr>IBM Plex Sans   </vt:lpstr>
      <vt:lpstr>IBM Plex Sans ExtraLight</vt:lpstr>
      <vt:lpstr>IBM Plex Sans Light</vt:lpstr>
      <vt:lpstr>IBM Plex Sans Medium</vt:lpstr>
      <vt:lpstr>IBM Plex Sans Regular</vt:lpstr>
      <vt:lpstr>Wingdings</vt:lpstr>
      <vt:lpstr>11_Office Theme</vt:lpstr>
      <vt:lpstr>IBM 2019 Master template (black background)</vt:lpstr>
      <vt:lpstr>2_IBM BxD 2018 black background</vt:lpstr>
      <vt:lpstr>IBM 2019 Master template (blue background)</vt:lpstr>
      <vt:lpstr>10_IBM 2019 Master template (black background)</vt:lpstr>
      <vt:lpstr>blk_background_2020</vt:lpstr>
      <vt:lpstr>1_gry_background_2017</vt:lpstr>
      <vt:lpstr>1_blk_background_2020</vt:lpstr>
      <vt:lpstr>blk_background_2017</vt:lpstr>
      <vt:lpstr>6_IBM 2019 Master template (black background)</vt:lpstr>
      <vt:lpstr>2_blk_background_2020</vt:lpstr>
      <vt:lpstr>7_IBM 2019 Master template (black background)</vt:lpstr>
      <vt:lpstr>3_blk_background_2017</vt:lpstr>
      <vt:lpstr>8_IBM 2019 Master template (black background)</vt:lpstr>
      <vt:lpstr>4_blk_background_2020</vt:lpstr>
      <vt:lpstr>9_IBM 2019 Master template (black background)</vt:lpstr>
      <vt:lpstr>4_blk_background_2017</vt:lpstr>
      <vt:lpstr>1_blk_background_2017</vt:lpstr>
      <vt:lpstr>wht_background_2017</vt:lpstr>
      <vt:lpstr>6_blk_background_2017</vt:lpstr>
      <vt:lpstr>22_gry_background_2017</vt:lpstr>
      <vt:lpstr>1_IBM 2019 Master template (black background)</vt:lpstr>
      <vt:lpstr>2_IBM 2019 Master template (black background)</vt:lpstr>
      <vt:lpstr>1_IBM 2019 Master template (light gray background)</vt:lpstr>
      <vt:lpstr>2_IBM 2019 Master template (light gray background)</vt:lpstr>
      <vt:lpstr>7_blk_background_2017</vt:lpstr>
      <vt:lpstr>3_IBM 2019 Master template (black background)</vt:lpstr>
      <vt:lpstr>3_Dark Background</vt:lpstr>
      <vt:lpstr>1_wht_background_2017</vt:lpstr>
      <vt:lpstr>12_Office Theme</vt:lpstr>
      <vt:lpstr>11_IBM 2019 Master template (black background)</vt:lpstr>
      <vt:lpstr>IBM 2019 Master template (light gray background)</vt:lpstr>
      <vt:lpstr>Cloud Native Workshop  Continuous Integration and Continuous Delivery</vt:lpstr>
      <vt:lpstr>Continuous Integration, Delivery &amp; Deployment</vt:lpstr>
      <vt:lpstr>PowerPoint Presentation</vt:lpstr>
      <vt:lpstr>PowerPoint Presentation</vt:lpstr>
      <vt:lpstr>Continuous Integration</vt:lpstr>
      <vt:lpstr>Continuous Delivery and Deployment</vt:lpstr>
      <vt:lpstr>CI/CD Tools</vt:lpstr>
      <vt:lpstr>Tekton structure</vt:lpstr>
      <vt:lpstr>GitOps</vt:lpstr>
      <vt:lpstr>Platform</vt:lpstr>
      <vt:lpstr>Red Hat OpenShift 4.6 Developer Experience with Enterprise Sandbox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for Regulated Workloads  Designed for your data.  Secure to the core. AI ready.  IBM Cloud is the cloud for business. — </dc:title>
  <dc:creator>Jeff Achtermann</dc:creator>
  <cp:lastModifiedBy>Sean Sundberg</cp:lastModifiedBy>
  <cp:revision>133</cp:revision>
  <dcterms:created xsi:type="dcterms:W3CDTF">2020-09-30T22:08:54Z</dcterms:created>
  <dcterms:modified xsi:type="dcterms:W3CDTF">2021-10-23T03:59:04Z</dcterms:modified>
</cp:coreProperties>
</file>